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5"/>
  </p:notesMasterIdLst>
  <p:sldIdLst>
    <p:sldId id="304" r:id="rId2"/>
    <p:sldId id="306" r:id="rId3"/>
    <p:sldId id="279" r:id="rId4"/>
    <p:sldId id="308" r:id="rId5"/>
    <p:sldId id="261" r:id="rId6"/>
    <p:sldId id="309" r:id="rId7"/>
    <p:sldId id="315" r:id="rId8"/>
    <p:sldId id="314" r:id="rId9"/>
    <p:sldId id="316" r:id="rId10"/>
    <p:sldId id="311" r:id="rId11"/>
    <p:sldId id="313" r:id="rId12"/>
    <p:sldId id="319" r:id="rId13"/>
    <p:sldId id="312" r:id="rId14"/>
    <p:sldId id="307" r:id="rId15"/>
    <p:sldId id="258" r:id="rId16"/>
    <p:sldId id="320" r:id="rId17"/>
    <p:sldId id="321" r:id="rId18"/>
    <p:sldId id="323" r:id="rId19"/>
    <p:sldId id="322" r:id="rId20"/>
    <p:sldId id="324" r:id="rId21"/>
    <p:sldId id="325" r:id="rId22"/>
    <p:sldId id="326" r:id="rId23"/>
    <p:sldId id="264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Nunito SemiBold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9B80"/>
    <a:srgbClr val="81DD91"/>
    <a:srgbClr val="FBDA7C"/>
    <a:srgbClr val="FC86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0DAD11-0C94-4C4D-9D84-EBA7E926F0CF}">
  <a:tblStyle styleId="{BA0DAD11-0C94-4C4D-9D84-EBA7E926F0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86" y="-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ge79e1e1bf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Google Shape;4881;ge79e1e1bf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b85066cda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b85066cda2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b85066cda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b85066cda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b85066cda2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b85066cda2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6"/>
          <p:cNvGrpSpPr/>
          <p:nvPr/>
        </p:nvGrpSpPr>
        <p:grpSpPr>
          <a:xfrm>
            <a:off x="6509357" y="3251647"/>
            <a:ext cx="2463121" cy="2463121"/>
            <a:chOff x="-1724550" y="3745650"/>
            <a:chExt cx="862800" cy="862800"/>
          </a:xfrm>
        </p:grpSpPr>
        <p:sp>
          <p:nvSpPr>
            <p:cNvPr id="355" name="Google Shape;355;p6"/>
            <p:cNvSpPr/>
            <p:nvPr/>
          </p:nvSpPr>
          <p:spPr>
            <a:xfrm>
              <a:off x="-1581000" y="3889200"/>
              <a:ext cx="575700" cy="575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-1616700" y="3853500"/>
              <a:ext cx="647100" cy="647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-1724550" y="3745650"/>
              <a:ext cx="862800" cy="862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-1687050" y="3783150"/>
              <a:ext cx="787800" cy="78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-1651350" y="3818850"/>
              <a:ext cx="716400" cy="71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-1547400" y="3922800"/>
              <a:ext cx="508500" cy="50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-1512900" y="3957450"/>
              <a:ext cx="439500" cy="43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-1477050" y="3993300"/>
              <a:ext cx="367800" cy="367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-1705200" y="3765000"/>
              <a:ext cx="824100" cy="82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-1668600" y="3801600"/>
              <a:ext cx="750900" cy="75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-1633800" y="3836400"/>
              <a:ext cx="681300" cy="68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-1598300" y="3871900"/>
              <a:ext cx="610200" cy="610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-1563825" y="3906425"/>
              <a:ext cx="541200" cy="541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-1530325" y="3939875"/>
              <a:ext cx="474300" cy="4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-1494600" y="3975600"/>
              <a:ext cx="402900" cy="40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6"/>
          <p:cNvSpPr/>
          <p:nvPr/>
        </p:nvSpPr>
        <p:spPr>
          <a:xfrm>
            <a:off x="3018750" y="77675"/>
            <a:ext cx="3106500" cy="3106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6"/>
          <p:cNvGrpSpPr/>
          <p:nvPr/>
        </p:nvGrpSpPr>
        <p:grpSpPr>
          <a:xfrm rot="10800000">
            <a:off x="109350" y="1967888"/>
            <a:ext cx="1207725" cy="1207725"/>
            <a:chOff x="-1473400" y="5668075"/>
            <a:chExt cx="1207725" cy="1207725"/>
          </a:xfrm>
        </p:grpSpPr>
        <p:sp>
          <p:nvSpPr>
            <p:cNvPr id="372" name="Google Shape;372;p6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6"/>
          <p:cNvSpPr/>
          <p:nvPr/>
        </p:nvSpPr>
        <p:spPr>
          <a:xfrm>
            <a:off x="8467575" y="1520188"/>
            <a:ext cx="504900" cy="50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6"/>
          <p:cNvSpPr/>
          <p:nvPr/>
        </p:nvSpPr>
        <p:spPr>
          <a:xfrm>
            <a:off x="497850" y="362700"/>
            <a:ext cx="8148300" cy="4418100"/>
          </a:xfrm>
          <a:prstGeom prst="roundRect">
            <a:avLst>
              <a:gd name="adj" fmla="val 83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6"/>
          <p:cNvSpPr/>
          <p:nvPr/>
        </p:nvSpPr>
        <p:spPr>
          <a:xfrm>
            <a:off x="802975" y="601325"/>
            <a:ext cx="115200" cy="11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"/>
          <p:cNvSpPr/>
          <p:nvPr/>
        </p:nvSpPr>
        <p:spPr>
          <a:xfrm>
            <a:off x="1033425" y="601325"/>
            <a:ext cx="115200" cy="11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6"/>
          <p:cNvSpPr/>
          <p:nvPr/>
        </p:nvSpPr>
        <p:spPr>
          <a:xfrm>
            <a:off x="1263875" y="601325"/>
            <a:ext cx="115200" cy="11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"/>
          <p:cNvSpPr/>
          <p:nvPr/>
        </p:nvSpPr>
        <p:spPr>
          <a:xfrm>
            <a:off x="-390225" y="77671"/>
            <a:ext cx="1423650" cy="210248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6"/>
          <p:cNvSpPr txBox="1">
            <a:spLocks noGrp="1"/>
          </p:cNvSpPr>
          <p:nvPr>
            <p:ph type="title"/>
          </p:nvPr>
        </p:nvSpPr>
        <p:spPr>
          <a:xfrm>
            <a:off x="497600" y="899500"/>
            <a:ext cx="8148300" cy="62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/>
          <p:nvPr/>
        </p:nvSpPr>
        <p:spPr>
          <a:xfrm>
            <a:off x="2001775" y="96413"/>
            <a:ext cx="504900" cy="50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7"/>
          <p:cNvGrpSpPr/>
          <p:nvPr/>
        </p:nvGrpSpPr>
        <p:grpSpPr>
          <a:xfrm>
            <a:off x="2219629" y="4527546"/>
            <a:ext cx="1465824" cy="582972"/>
            <a:chOff x="-3583200" y="3193700"/>
            <a:chExt cx="980550" cy="390000"/>
          </a:xfrm>
        </p:grpSpPr>
        <p:sp>
          <p:nvSpPr>
            <p:cNvPr id="410" name="Google Shape;410;p7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7"/>
          <p:cNvGrpSpPr/>
          <p:nvPr/>
        </p:nvGrpSpPr>
        <p:grpSpPr>
          <a:xfrm rot="10800000">
            <a:off x="7867438" y="3810825"/>
            <a:ext cx="1207725" cy="1207725"/>
            <a:chOff x="-1473400" y="5668075"/>
            <a:chExt cx="1207725" cy="1207725"/>
          </a:xfrm>
        </p:grpSpPr>
        <p:sp>
          <p:nvSpPr>
            <p:cNvPr id="443" name="Google Shape;443;p7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7"/>
          <p:cNvSpPr/>
          <p:nvPr/>
        </p:nvSpPr>
        <p:spPr>
          <a:xfrm>
            <a:off x="-424950" y="1018500"/>
            <a:ext cx="3106500" cy="31065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7"/>
          <p:cNvSpPr/>
          <p:nvPr/>
        </p:nvSpPr>
        <p:spPr>
          <a:xfrm>
            <a:off x="497850" y="362700"/>
            <a:ext cx="8148300" cy="4418100"/>
          </a:xfrm>
          <a:prstGeom prst="roundRect">
            <a:avLst>
              <a:gd name="adj" fmla="val 83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7"/>
          <p:cNvSpPr/>
          <p:nvPr/>
        </p:nvSpPr>
        <p:spPr>
          <a:xfrm>
            <a:off x="802975" y="601325"/>
            <a:ext cx="115200" cy="11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7"/>
          <p:cNvSpPr/>
          <p:nvPr/>
        </p:nvSpPr>
        <p:spPr>
          <a:xfrm>
            <a:off x="1033425" y="601325"/>
            <a:ext cx="115200" cy="11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7"/>
          <p:cNvSpPr/>
          <p:nvPr/>
        </p:nvSpPr>
        <p:spPr>
          <a:xfrm>
            <a:off x="1263875" y="601325"/>
            <a:ext cx="115200" cy="11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7"/>
          <p:cNvSpPr txBox="1">
            <a:spLocks noGrp="1"/>
          </p:cNvSpPr>
          <p:nvPr>
            <p:ph type="title"/>
          </p:nvPr>
        </p:nvSpPr>
        <p:spPr>
          <a:xfrm>
            <a:off x="497600" y="899500"/>
            <a:ext cx="8148300" cy="62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7" name="Google Shape;477;p7"/>
          <p:cNvSpPr txBox="1">
            <a:spLocks noGrp="1"/>
          </p:cNvSpPr>
          <p:nvPr>
            <p:ph type="body" idx="1"/>
          </p:nvPr>
        </p:nvSpPr>
        <p:spPr>
          <a:xfrm>
            <a:off x="2510550" y="1992725"/>
            <a:ext cx="4122900" cy="198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8" name="Google Shape;478;p7"/>
          <p:cNvSpPr/>
          <p:nvPr/>
        </p:nvSpPr>
        <p:spPr>
          <a:xfrm rot="5400000">
            <a:off x="8140487" y="89109"/>
            <a:ext cx="1423650" cy="210248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8"/>
          <p:cNvGrpSpPr/>
          <p:nvPr/>
        </p:nvGrpSpPr>
        <p:grpSpPr>
          <a:xfrm>
            <a:off x="6897657" y="2555672"/>
            <a:ext cx="2463121" cy="2463121"/>
            <a:chOff x="-1724550" y="3745650"/>
            <a:chExt cx="862800" cy="862800"/>
          </a:xfrm>
        </p:grpSpPr>
        <p:sp>
          <p:nvSpPr>
            <p:cNvPr id="481" name="Google Shape;481;p8"/>
            <p:cNvSpPr/>
            <p:nvPr/>
          </p:nvSpPr>
          <p:spPr>
            <a:xfrm>
              <a:off x="-1581000" y="3889200"/>
              <a:ext cx="575700" cy="575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-1616700" y="3853500"/>
              <a:ext cx="647100" cy="647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-1724550" y="3745650"/>
              <a:ext cx="862800" cy="862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-1687050" y="3783150"/>
              <a:ext cx="787800" cy="78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-1651350" y="3818850"/>
              <a:ext cx="716400" cy="71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-1547400" y="3922800"/>
              <a:ext cx="508500" cy="50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-1512900" y="3957450"/>
              <a:ext cx="439500" cy="43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-1477050" y="3993300"/>
              <a:ext cx="367800" cy="367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-1705200" y="3765000"/>
              <a:ext cx="824100" cy="82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-1668600" y="3801600"/>
              <a:ext cx="750900" cy="75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-1633800" y="3836400"/>
              <a:ext cx="681300" cy="68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-1598300" y="3871900"/>
              <a:ext cx="610200" cy="610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-1563825" y="3906425"/>
              <a:ext cx="541200" cy="541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-1530325" y="3939875"/>
              <a:ext cx="474300" cy="4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-1494600" y="3975600"/>
              <a:ext cx="402900" cy="40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8"/>
          <p:cNvSpPr/>
          <p:nvPr/>
        </p:nvSpPr>
        <p:spPr>
          <a:xfrm>
            <a:off x="460775" y="4356113"/>
            <a:ext cx="504900" cy="50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8"/>
          <p:cNvGrpSpPr/>
          <p:nvPr/>
        </p:nvGrpSpPr>
        <p:grpSpPr>
          <a:xfrm rot="10800000">
            <a:off x="2383488" y="4236625"/>
            <a:ext cx="1207725" cy="1207725"/>
            <a:chOff x="-1473400" y="5668075"/>
            <a:chExt cx="1207725" cy="1207725"/>
          </a:xfrm>
        </p:grpSpPr>
        <p:sp>
          <p:nvSpPr>
            <p:cNvPr id="498" name="Google Shape;498;p8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8"/>
          <p:cNvGrpSpPr/>
          <p:nvPr/>
        </p:nvGrpSpPr>
        <p:grpSpPr>
          <a:xfrm rot="5400000">
            <a:off x="3839092" y="-18104"/>
            <a:ext cx="1465824" cy="582972"/>
            <a:chOff x="-3583200" y="3193700"/>
            <a:chExt cx="980550" cy="390000"/>
          </a:xfrm>
        </p:grpSpPr>
        <p:sp>
          <p:nvSpPr>
            <p:cNvPr id="527" name="Google Shape;527;p8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8"/>
          <p:cNvSpPr/>
          <p:nvPr/>
        </p:nvSpPr>
        <p:spPr>
          <a:xfrm>
            <a:off x="385187" y="434384"/>
            <a:ext cx="1423650" cy="210248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8"/>
          <p:cNvGrpSpPr/>
          <p:nvPr/>
        </p:nvGrpSpPr>
        <p:grpSpPr>
          <a:xfrm rot="5400000">
            <a:off x="-19696" y="2208884"/>
            <a:ext cx="1465824" cy="582972"/>
            <a:chOff x="-3583200" y="3193700"/>
            <a:chExt cx="980550" cy="390000"/>
          </a:xfrm>
        </p:grpSpPr>
        <p:sp>
          <p:nvSpPr>
            <p:cNvPr id="561" name="Google Shape;561;p8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8"/>
          <p:cNvSpPr/>
          <p:nvPr/>
        </p:nvSpPr>
        <p:spPr>
          <a:xfrm>
            <a:off x="6457575" y="-2325550"/>
            <a:ext cx="3106500" cy="31065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8"/>
          <p:cNvSpPr txBox="1">
            <a:spLocks noGrp="1"/>
          </p:cNvSpPr>
          <p:nvPr>
            <p:ph type="ctrTitle"/>
          </p:nvPr>
        </p:nvSpPr>
        <p:spPr>
          <a:xfrm>
            <a:off x="1678975" y="1184675"/>
            <a:ext cx="5786100" cy="277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1029;p14"/>
          <p:cNvGrpSpPr/>
          <p:nvPr/>
        </p:nvGrpSpPr>
        <p:grpSpPr>
          <a:xfrm>
            <a:off x="5762982" y="-1746603"/>
            <a:ext cx="2463121" cy="2463121"/>
            <a:chOff x="-1724550" y="3745650"/>
            <a:chExt cx="862800" cy="862800"/>
          </a:xfrm>
        </p:grpSpPr>
        <p:sp>
          <p:nvSpPr>
            <p:cNvPr id="1030" name="Google Shape;1030;p14"/>
            <p:cNvSpPr/>
            <p:nvPr/>
          </p:nvSpPr>
          <p:spPr>
            <a:xfrm>
              <a:off x="-1581000" y="3889200"/>
              <a:ext cx="575700" cy="575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-1616700" y="3853500"/>
              <a:ext cx="647100" cy="647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-1724550" y="3745650"/>
              <a:ext cx="862800" cy="862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-1687050" y="3783150"/>
              <a:ext cx="787800" cy="787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-1651350" y="3818850"/>
              <a:ext cx="716400" cy="716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-1547400" y="3922800"/>
              <a:ext cx="508500" cy="50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-1512900" y="3957450"/>
              <a:ext cx="439500" cy="43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-1477050" y="3993300"/>
              <a:ext cx="367800" cy="367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-1705200" y="3765000"/>
              <a:ext cx="824100" cy="82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-1668600" y="3801600"/>
              <a:ext cx="750900" cy="75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-1633800" y="3836400"/>
              <a:ext cx="681300" cy="68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-1598300" y="3871900"/>
              <a:ext cx="610200" cy="610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-1563825" y="3906425"/>
              <a:ext cx="541200" cy="541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-1530325" y="3939875"/>
              <a:ext cx="474300" cy="4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-1494600" y="3975600"/>
              <a:ext cx="402900" cy="40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14"/>
          <p:cNvSpPr/>
          <p:nvPr/>
        </p:nvSpPr>
        <p:spPr>
          <a:xfrm>
            <a:off x="1794275" y="96413"/>
            <a:ext cx="504900" cy="50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" name="Google Shape;1046;p14"/>
          <p:cNvGrpSpPr/>
          <p:nvPr/>
        </p:nvGrpSpPr>
        <p:grpSpPr>
          <a:xfrm rot="5400000">
            <a:off x="7931279" y="1696109"/>
            <a:ext cx="1465824" cy="582972"/>
            <a:chOff x="-3583200" y="3193700"/>
            <a:chExt cx="980550" cy="390000"/>
          </a:xfrm>
        </p:grpSpPr>
        <p:sp>
          <p:nvSpPr>
            <p:cNvPr id="1047" name="Google Shape;1047;p14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9" name="Google Shape;1079;p14"/>
          <p:cNvSpPr/>
          <p:nvPr/>
        </p:nvSpPr>
        <p:spPr>
          <a:xfrm>
            <a:off x="2172925" y="1968725"/>
            <a:ext cx="3106500" cy="3106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4"/>
          <p:cNvSpPr/>
          <p:nvPr/>
        </p:nvSpPr>
        <p:spPr>
          <a:xfrm>
            <a:off x="497850" y="362700"/>
            <a:ext cx="8148300" cy="4418100"/>
          </a:xfrm>
          <a:prstGeom prst="roundRect">
            <a:avLst>
              <a:gd name="adj" fmla="val 83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4"/>
          <p:cNvSpPr/>
          <p:nvPr/>
        </p:nvSpPr>
        <p:spPr>
          <a:xfrm>
            <a:off x="802975" y="601325"/>
            <a:ext cx="115200" cy="11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4"/>
          <p:cNvSpPr/>
          <p:nvPr/>
        </p:nvSpPr>
        <p:spPr>
          <a:xfrm>
            <a:off x="1033425" y="601325"/>
            <a:ext cx="115200" cy="11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4"/>
          <p:cNvSpPr/>
          <p:nvPr/>
        </p:nvSpPr>
        <p:spPr>
          <a:xfrm>
            <a:off x="1263875" y="601325"/>
            <a:ext cx="115200" cy="11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14"/>
          <p:cNvSpPr txBox="1">
            <a:spLocks noGrp="1"/>
          </p:cNvSpPr>
          <p:nvPr>
            <p:ph type="title"/>
          </p:nvPr>
        </p:nvSpPr>
        <p:spPr>
          <a:xfrm>
            <a:off x="497600" y="899500"/>
            <a:ext cx="8148300" cy="2176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marR="640080"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5" name="Google Shape;1085;p14"/>
          <p:cNvSpPr txBox="1">
            <a:spLocks noGrp="1"/>
          </p:cNvSpPr>
          <p:nvPr>
            <p:ph type="title" idx="2"/>
          </p:nvPr>
        </p:nvSpPr>
        <p:spPr>
          <a:xfrm>
            <a:off x="497600" y="3557700"/>
            <a:ext cx="8148300" cy="68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6" name="Google Shape;1086;p14"/>
          <p:cNvSpPr/>
          <p:nvPr/>
        </p:nvSpPr>
        <p:spPr>
          <a:xfrm rot="-5400000">
            <a:off x="-483025" y="4326559"/>
            <a:ext cx="1423650" cy="210248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17"/>
          <p:cNvGrpSpPr/>
          <p:nvPr/>
        </p:nvGrpSpPr>
        <p:grpSpPr>
          <a:xfrm rot="10800000">
            <a:off x="3775875" y="4431388"/>
            <a:ext cx="1207725" cy="1207725"/>
            <a:chOff x="-1473400" y="5668075"/>
            <a:chExt cx="1207725" cy="1207725"/>
          </a:xfrm>
        </p:grpSpPr>
        <p:sp>
          <p:nvSpPr>
            <p:cNvPr id="1301" name="Google Shape;1301;p17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17"/>
          <p:cNvGrpSpPr/>
          <p:nvPr/>
        </p:nvGrpSpPr>
        <p:grpSpPr>
          <a:xfrm rot="5400000">
            <a:off x="-367233" y="1796696"/>
            <a:ext cx="1465824" cy="582972"/>
            <a:chOff x="-3583200" y="3193700"/>
            <a:chExt cx="980550" cy="390000"/>
          </a:xfrm>
        </p:grpSpPr>
        <p:sp>
          <p:nvSpPr>
            <p:cNvPr id="1330" name="Google Shape;1330;p17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17"/>
          <p:cNvSpPr/>
          <p:nvPr/>
        </p:nvSpPr>
        <p:spPr>
          <a:xfrm>
            <a:off x="5881225" y="97200"/>
            <a:ext cx="3106500" cy="3106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17"/>
          <p:cNvSpPr/>
          <p:nvPr/>
        </p:nvSpPr>
        <p:spPr>
          <a:xfrm>
            <a:off x="4709900" y="34588"/>
            <a:ext cx="504900" cy="5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17"/>
          <p:cNvSpPr/>
          <p:nvPr/>
        </p:nvSpPr>
        <p:spPr>
          <a:xfrm>
            <a:off x="497850" y="362700"/>
            <a:ext cx="8148300" cy="4418100"/>
          </a:xfrm>
          <a:prstGeom prst="roundRect">
            <a:avLst>
              <a:gd name="adj" fmla="val 83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17"/>
          <p:cNvSpPr/>
          <p:nvPr/>
        </p:nvSpPr>
        <p:spPr>
          <a:xfrm>
            <a:off x="802975" y="601325"/>
            <a:ext cx="115200" cy="11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17"/>
          <p:cNvSpPr/>
          <p:nvPr/>
        </p:nvSpPr>
        <p:spPr>
          <a:xfrm>
            <a:off x="1033425" y="601325"/>
            <a:ext cx="115200" cy="11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17"/>
          <p:cNvSpPr/>
          <p:nvPr/>
        </p:nvSpPr>
        <p:spPr>
          <a:xfrm>
            <a:off x="1263875" y="601325"/>
            <a:ext cx="115200" cy="11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17"/>
          <p:cNvSpPr txBox="1">
            <a:spLocks noGrp="1"/>
          </p:cNvSpPr>
          <p:nvPr>
            <p:ph type="title"/>
          </p:nvPr>
        </p:nvSpPr>
        <p:spPr>
          <a:xfrm>
            <a:off x="497600" y="899500"/>
            <a:ext cx="8148300" cy="62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9" name="Google Shape;1369;p17"/>
          <p:cNvSpPr/>
          <p:nvPr/>
        </p:nvSpPr>
        <p:spPr>
          <a:xfrm>
            <a:off x="208325" y="3455000"/>
            <a:ext cx="504900" cy="504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7"/>
          <p:cNvSpPr/>
          <p:nvPr/>
        </p:nvSpPr>
        <p:spPr>
          <a:xfrm rot="5400000">
            <a:off x="8170775" y="4326559"/>
            <a:ext cx="1423650" cy="210248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9" name="Google Shape;1839;p25"/>
          <p:cNvGrpSpPr/>
          <p:nvPr/>
        </p:nvGrpSpPr>
        <p:grpSpPr>
          <a:xfrm>
            <a:off x="4760945" y="-226066"/>
            <a:ext cx="2463121" cy="2463121"/>
            <a:chOff x="-1724550" y="3745650"/>
            <a:chExt cx="862800" cy="862800"/>
          </a:xfrm>
        </p:grpSpPr>
        <p:sp>
          <p:nvSpPr>
            <p:cNvPr id="1840" name="Google Shape;1840;p25"/>
            <p:cNvSpPr/>
            <p:nvPr/>
          </p:nvSpPr>
          <p:spPr>
            <a:xfrm>
              <a:off x="-1581000" y="3889200"/>
              <a:ext cx="575700" cy="5757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-1616700" y="3853500"/>
              <a:ext cx="647100" cy="647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-1724550" y="3745650"/>
              <a:ext cx="862800" cy="862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-1687050" y="3783150"/>
              <a:ext cx="787800" cy="787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-1651350" y="3818850"/>
              <a:ext cx="716400" cy="7164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-1547400" y="3922800"/>
              <a:ext cx="508500" cy="508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-1512900" y="3957450"/>
              <a:ext cx="439500" cy="439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-1477050" y="3993300"/>
              <a:ext cx="367800" cy="3675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-1705200" y="3765000"/>
              <a:ext cx="824100" cy="824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-1668600" y="3801600"/>
              <a:ext cx="750900" cy="750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-1633800" y="3836400"/>
              <a:ext cx="681300" cy="681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-1598300" y="3871900"/>
              <a:ext cx="610200" cy="610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-1563825" y="3906425"/>
              <a:ext cx="541200" cy="541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-1530325" y="3939875"/>
              <a:ext cx="474300" cy="474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-1494600" y="3975600"/>
              <a:ext cx="402900" cy="402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5" name="Google Shape;1855;p25"/>
          <p:cNvGrpSpPr/>
          <p:nvPr/>
        </p:nvGrpSpPr>
        <p:grpSpPr>
          <a:xfrm rot="-5400000">
            <a:off x="-311183" y="3986796"/>
            <a:ext cx="1465824" cy="582972"/>
            <a:chOff x="-3583200" y="3193700"/>
            <a:chExt cx="980550" cy="390000"/>
          </a:xfrm>
        </p:grpSpPr>
        <p:sp>
          <p:nvSpPr>
            <p:cNvPr id="1856" name="Google Shape;1856;p25"/>
            <p:cNvSpPr/>
            <p:nvPr/>
          </p:nvSpPr>
          <p:spPr>
            <a:xfrm>
              <a:off x="-35832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-34495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-33159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-31822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-30486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-29149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-278130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-2647650" y="319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-35832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-34495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-33159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-31822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-30486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-29149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-278130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-2647650" y="330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-35832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-34495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-33159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-31822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-30486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-29149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-278130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-2647650" y="3423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-35832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-34495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-33159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-31822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-30486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-29149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-278130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-2647650" y="3538700"/>
              <a:ext cx="45000" cy="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8" name="Google Shape;1888;p25"/>
          <p:cNvSpPr/>
          <p:nvPr/>
        </p:nvSpPr>
        <p:spPr>
          <a:xfrm>
            <a:off x="-614850" y="-482350"/>
            <a:ext cx="3106500" cy="31065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25"/>
          <p:cNvSpPr/>
          <p:nvPr/>
        </p:nvSpPr>
        <p:spPr>
          <a:xfrm rot="-5400000">
            <a:off x="8200825" y="602884"/>
            <a:ext cx="1423650" cy="210248"/>
          </a:xfrm>
          <a:custGeom>
            <a:avLst/>
            <a:gdLst/>
            <a:ahLst/>
            <a:cxnLst/>
            <a:rect l="l" t="t" r="r" b="b"/>
            <a:pathLst>
              <a:path w="107975" h="15946" extrusionOk="0">
                <a:moveTo>
                  <a:pt x="53938" y="1"/>
                </a:moveTo>
                <a:cubicBezTo>
                  <a:pt x="50403" y="16"/>
                  <a:pt x="47201" y="2564"/>
                  <a:pt x="44934" y="7148"/>
                </a:cubicBezTo>
                <a:cubicBezTo>
                  <a:pt x="43297" y="10331"/>
                  <a:pt x="41181" y="12159"/>
                  <a:pt x="39128" y="12159"/>
                </a:cubicBezTo>
                <a:cubicBezTo>
                  <a:pt x="37074" y="12159"/>
                  <a:pt x="34958" y="10331"/>
                  <a:pt x="33329" y="7158"/>
                </a:cubicBezTo>
                <a:lnTo>
                  <a:pt x="33303" y="7107"/>
                </a:lnTo>
                <a:cubicBezTo>
                  <a:pt x="31002" y="2538"/>
                  <a:pt x="27792" y="26"/>
                  <a:pt x="24262" y="26"/>
                </a:cubicBezTo>
                <a:lnTo>
                  <a:pt x="24250" y="26"/>
                </a:lnTo>
                <a:cubicBezTo>
                  <a:pt x="20709" y="30"/>
                  <a:pt x="17492" y="2564"/>
                  <a:pt x="15199" y="7151"/>
                </a:cubicBezTo>
                <a:cubicBezTo>
                  <a:pt x="13577" y="10331"/>
                  <a:pt x="11479" y="12156"/>
                  <a:pt x="9441" y="12156"/>
                </a:cubicBezTo>
                <a:lnTo>
                  <a:pt x="9437" y="12156"/>
                </a:lnTo>
                <a:cubicBezTo>
                  <a:pt x="7402" y="12156"/>
                  <a:pt x="5308" y="10339"/>
                  <a:pt x="3686" y="7170"/>
                </a:cubicBezTo>
                <a:cubicBezTo>
                  <a:pt x="3367" y="6543"/>
                  <a:pt x="2732" y="6182"/>
                  <a:pt x="2072" y="6182"/>
                </a:cubicBezTo>
                <a:cubicBezTo>
                  <a:pt x="1794" y="6182"/>
                  <a:pt x="1511" y="6247"/>
                  <a:pt x="1245" y="6383"/>
                </a:cubicBezTo>
                <a:cubicBezTo>
                  <a:pt x="351" y="6837"/>
                  <a:pt x="0" y="7930"/>
                  <a:pt x="455" y="8824"/>
                </a:cubicBezTo>
                <a:cubicBezTo>
                  <a:pt x="2752" y="13315"/>
                  <a:pt x="5943" y="15786"/>
                  <a:pt x="9437" y="15786"/>
                </a:cubicBezTo>
                <a:lnTo>
                  <a:pt x="9444" y="15786"/>
                </a:lnTo>
                <a:cubicBezTo>
                  <a:pt x="12945" y="15782"/>
                  <a:pt x="16136" y="13304"/>
                  <a:pt x="18441" y="8787"/>
                </a:cubicBezTo>
                <a:cubicBezTo>
                  <a:pt x="20070" y="5530"/>
                  <a:pt x="22190" y="3657"/>
                  <a:pt x="24258" y="3653"/>
                </a:cubicBezTo>
                <a:lnTo>
                  <a:pt x="24262" y="3653"/>
                </a:lnTo>
                <a:cubicBezTo>
                  <a:pt x="26319" y="3653"/>
                  <a:pt x="28435" y="5508"/>
                  <a:pt x="30061" y="8739"/>
                </a:cubicBezTo>
                <a:lnTo>
                  <a:pt x="30094" y="8802"/>
                </a:lnTo>
                <a:cubicBezTo>
                  <a:pt x="32405" y="13308"/>
                  <a:pt x="35615" y="15790"/>
                  <a:pt x="39128" y="15790"/>
                </a:cubicBezTo>
                <a:cubicBezTo>
                  <a:pt x="42640" y="15790"/>
                  <a:pt x="45849" y="13308"/>
                  <a:pt x="48172" y="8779"/>
                </a:cubicBezTo>
                <a:cubicBezTo>
                  <a:pt x="49787" y="5515"/>
                  <a:pt x="51895" y="3638"/>
                  <a:pt x="53953" y="3631"/>
                </a:cubicBezTo>
                <a:lnTo>
                  <a:pt x="53967" y="3631"/>
                </a:lnTo>
                <a:cubicBezTo>
                  <a:pt x="55995" y="3631"/>
                  <a:pt x="58078" y="5455"/>
                  <a:pt x="59688" y="8639"/>
                </a:cubicBezTo>
                <a:lnTo>
                  <a:pt x="59773" y="8802"/>
                </a:lnTo>
                <a:cubicBezTo>
                  <a:pt x="62085" y="13308"/>
                  <a:pt x="65290" y="15790"/>
                  <a:pt x="68807" y="15790"/>
                </a:cubicBezTo>
                <a:cubicBezTo>
                  <a:pt x="72320" y="15790"/>
                  <a:pt x="75525" y="13308"/>
                  <a:pt x="77841" y="8802"/>
                </a:cubicBezTo>
                <a:lnTo>
                  <a:pt x="77922" y="8643"/>
                </a:lnTo>
                <a:cubicBezTo>
                  <a:pt x="79544" y="5556"/>
                  <a:pt x="81627" y="3786"/>
                  <a:pt x="83643" y="3786"/>
                </a:cubicBezTo>
                <a:cubicBezTo>
                  <a:pt x="85696" y="3786"/>
                  <a:pt x="87813" y="5614"/>
                  <a:pt x="89445" y="8791"/>
                </a:cubicBezTo>
                <a:lnTo>
                  <a:pt x="89523" y="8943"/>
                </a:lnTo>
                <a:cubicBezTo>
                  <a:pt x="91805" y="13459"/>
                  <a:pt x="94985" y="15945"/>
                  <a:pt x="98482" y="15945"/>
                </a:cubicBezTo>
                <a:lnTo>
                  <a:pt x="98513" y="15945"/>
                </a:lnTo>
                <a:cubicBezTo>
                  <a:pt x="102047" y="15930"/>
                  <a:pt x="105249" y="13385"/>
                  <a:pt x="107527" y="8776"/>
                </a:cubicBezTo>
                <a:cubicBezTo>
                  <a:pt x="107975" y="7879"/>
                  <a:pt x="107605" y="6789"/>
                  <a:pt x="106707" y="6345"/>
                </a:cubicBezTo>
                <a:cubicBezTo>
                  <a:pt x="106448" y="6217"/>
                  <a:pt x="106173" y="6156"/>
                  <a:pt x="105902" y="6156"/>
                </a:cubicBezTo>
                <a:cubicBezTo>
                  <a:pt x="105234" y="6156"/>
                  <a:pt x="104593" y="6527"/>
                  <a:pt x="104278" y="7165"/>
                </a:cubicBezTo>
                <a:cubicBezTo>
                  <a:pt x="102664" y="10431"/>
                  <a:pt x="100555" y="12306"/>
                  <a:pt x="98497" y="12314"/>
                </a:cubicBezTo>
                <a:lnTo>
                  <a:pt x="98482" y="12314"/>
                </a:lnTo>
                <a:cubicBezTo>
                  <a:pt x="96455" y="12314"/>
                  <a:pt x="94369" y="10489"/>
                  <a:pt x="92762" y="7306"/>
                </a:cubicBezTo>
                <a:lnTo>
                  <a:pt x="92677" y="7143"/>
                </a:lnTo>
                <a:cubicBezTo>
                  <a:pt x="90365" y="2638"/>
                  <a:pt x="87155" y="156"/>
                  <a:pt x="83643" y="156"/>
                </a:cubicBezTo>
                <a:cubicBezTo>
                  <a:pt x="80130" y="156"/>
                  <a:pt x="76924" y="2638"/>
                  <a:pt x="74609" y="7143"/>
                </a:cubicBezTo>
                <a:lnTo>
                  <a:pt x="74528" y="7303"/>
                </a:lnTo>
                <a:cubicBezTo>
                  <a:pt x="72903" y="10394"/>
                  <a:pt x="70823" y="12159"/>
                  <a:pt x="68807" y="12159"/>
                </a:cubicBezTo>
                <a:cubicBezTo>
                  <a:pt x="66753" y="12159"/>
                  <a:pt x="64637" y="10331"/>
                  <a:pt x="63004" y="7155"/>
                </a:cubicBezTo>
                <a:lnTo>
                  <a:pt x="62927" y="7003"/>
                </a:lnTo>
                <a:cubicBezTo>
                  <a:pt x="60645" y="2486"/>
                  <a:pt x="57465" y="1"/>
                  <a:pt x="539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0" name="Google Shape;1890;p25"/>
          <p:cNvGrpSpPr/>
          <p:nvPr/>
        </p:nvGrpSpPr>
        <p:grpSpPr>
          <a:xfrm rot="10800000">
            <a:off x="7899600" y="3906638"/>
            <a:ext cx="1207725" cy="1207725"/>
            <a:chOff x="-1473400" y="5668075"/>
            <a:chExt cx="1207725" cy="1207725"/>
          </a:xfrm>
        </p:grpSpPr>
        <p:sp>
          <p:nvSpPr>
            <p:cNvPr id="1891" name="Google Shape;1891;p25"/>
            <p:cNvSpPr/>
            <p:nvPr/>
          </p:nvSpPr>
          <p:spPr>
            <a:xfrm>
              <a:off x="-1310850" y="5830625"/>
              <a:ext cx="868925" cy="868950"/>
            </a:xfrm>
            <a:custGeom>
              <a:avLst/>
              <a:gdLst/>
              <a:ahLst/>
              <a:cxnLst/>
              <a:rect l="l" t="t" r="r" b="b"/>
              <a:pathLst>
                <a:path w="34757" h="34758" extrusionOk="0">
                  <a:moveTo>
                    <a:pt x="34145" y="1"/>
                  </a:moveTo>
                  <a:lnTo>
                    <a:pt x="1" y="34145"/>
                  </a:lnTo>
                  <a:cubicBezTo>
                    <a:pt x="194" y="34353"/>
                    <a:pt x="387" y="34556"/>
                    <a:pt x="583" y="34757"/>
                  </a:cubicBezTo>
                  <a:lnTo>
                    <a:pt x="34757" y="587"/>
                  </a:lnTo>
                  <a:cubicBezTo>
                    <a:pt x="34556" y="387"/>
                    <a:pt x="34352" y="194"/>
                    <a:pt x="34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-1279825" y="5861675"/>
              <a:ext cx="867500" cy="867575"/>
            </a:xfrm>
            <a:custGeom>
              <a:avLst/>
              <a:gdLst/>
              <a:ahLst/>
              <a:cxnLst/>
              <a:rect l="l" t="t" r="r" b="b"/>
              <a:pathLst>
                <a:path w="34700" h="34703" extrusionOk="0">
                  <a:moveTo>
                    <a:pt x="34138" y="0"/>
                  </a:moveTo>
                  <a:lnTo>
                    <a:pt x="1" y="34141"/>
                  </a:lnTo>
                  <a:cubicBezTo>
                    <a:pt x="209" y="34331"/>
                    <a:pt x="419" y="34516"/>
                    <a:pt x="634" y="34702"/>
                  </a:cubicBezTo>
                  <a:lnTo>
                    <a:pt x="34700" y="633"/>
                  </a:lnTo>
                  <a:cubicBezTo>
                    <a:pt x="34517" y="418"/>
                    <a:pt x="34331" y="208"/>
                    <a:pt x="34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-1339900" y="5801575"/>
              <a:ext cx="865875" cy="865900"/>
            </a:xfrm>
            <a:custGeom>
              <a:avLst/>
              <a:gdLst/>
              <a:ahLst/>
              <a:cxnLst/>
              <a:rect l="l" t="t" r="r" b="b"/>
              <a:pathLst>
                <a:path w="34635" h="34636" extrusionOk="0">
                  <a:moveTo>
                    <a:pt x="33973" y="1"/>
                  </a:moveTo>
                  <a:lnTo>
                    <a:pt x="0" y="33973"/>
                  </a:lnTo>
                  <a:cubicBezTo>
                    <a:pt x="182" y="34198"/>
                    <a:pt x="369" y="34417"/>
                    <a:pt x="558" y="34635"/>
                  </a:cubicBezTo>
                  <a:lnTo>
                    <a:pt x="34635" y="559"/>
                  </a:lnTo>
                  <a:cubicBezTo>
                    <a:pt x="34417" y="369"/>
                    <a:pt x="34198" y="183"/>
                    <a:pt x="33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-1366375" y="5775125"/>
              <a:ext cx="857825" cy="857925"/>
            </a:xfrm>
            <a:custGeom>
              <a:avLst/>
              <a:gdLst/>
              <a:ahLst/>
              <a:cxnLst/>
              <a:rect l="l" t="t" r="r" b="b"/>
              <a:pathLst>
                <a:path w="34313" h="34317" extrusionOk="0">
                  <a:moveTo>
                    <a:pt x="33615" y="0"/>
                  </a:moveTo>
                  <a:lnTo>
                    <a:pt x="1" y="33615"/>
                  </a:lnTo>
                  <a:cubicBezTo>
                    <a:pt x="165" y="33851"/>
                    <a:pt x="326" y="34087"/>
                    <a:pt x="498" y="34316"/>
                  </a:cubicBezTo>
                  <a:lnTo>
                    <a:pt x="34312" y="497"/>
                  </a:lnTo>
                  <a:cubicBezTo>
                    <a:pt x="34087" y="325"/>
                    <a:pt x="33851" y="164"/>
                    <a:pt x="33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-1090950" y="6050525"/>
              <a:ext cx="791550" cy="791575"/>
            </a:xfrm>
            <a:custGeom>
              <a:avLst/>
              <a:gdLst/>
              <a:ahLst/>
              <a:cxnLst/>
              <a:rect l="l" t="t" r="r" b="b"/>
              <a:pathLst>
                <a:path w="31662" h="31663" extrusionOk="0">
                  <a:moveTo>
                    <a:pt x="31333" y="0"/>
                  </a:moveTo>
                  <a:lnTo>
                    <a:pt x="0" y="31333"/>
                  </a:lnTo>
                  <a:cubicBezTo>
                    <a:pt x="294" y="31447"/>
                    <a:pt x="586" y="31558"/>
                    <a:pt x="887" y="31662"/>
                  </a:cubicBezTo>
                  <a:lnTo>
                    <a:pt x="31662" y="887"/>
                  </a:lnTo>
                  <a:cubicBezTo>
                    <a:pt x="31558" y="587"/>
                    <a:pt x="31447" y="294"/>
                    <a:pt x="31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-1134050" y="6007425"/>
              <a:ext cx="816950" cy="816950"/>
            </a:xfrm>
            <a:custGeom>
              <a:avLst/>
              <a:gdLst/>
              <a:ahLst/>
              <a:cxnLst/>
              <a:rect l="l" t="t" r="r" b="b"/>
              <a:pathLst>
                <a:path w="32678" h="32678" extrusionOk="0">
                  <a:moveTo>
                    <a:pt x="32302" y="1"/>
                  </a:moveTo>
                  <a:lnTo>
                    <a:pt x="0" y="32303"/>
                  </a:lnTo>
                  <a:cubicBezTo>
                    <a:pt x="272" y="32435"/>
                    <a:pt x="544" y="32560"/>
                    <a:pt x="819" y="32678"/>
                  </a:cubicBezTo>
                  <a:lnTo>
                    <a:pt x="32677" y="820"/>
                  </a:lnTo>
                  <a:cubicBezTo>
                    <a:pt x="32556" y="544"/>
                    <a:pt x="32434" y="272"/>
                    <a:pt x="32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-1172800" y="5968700"/>
              <a:ext cx="835500" cy="835500"/>
            </a:xfrm>
            <a:custGeom>
              <a:avLst/>
              <a:gdLst/>
              <a:ahLst/>
              <a:cxnLst/>
              <a:rect l="l" t="t" r="r" b="b"/>
              <a:pathLst>
                <a:path w="33420" h="33420" extrusionOk="0">
                  <a:moveTo>
                    <a:pt x="33022" y="0"/>
                  </a:moveTo>
                  <a:lnTo>
                    <a:pt x="1" y="33022"/>
                  </a:lnTo>
                  <a:cubicBezTo>
                    <a:pt x="234" y="33157"/>
                    <a:pt x="466" y="33294"/>
                    <a:pt x="706" y="33419"/>
                  </a:cubicBezTo>
                  <a:lnTo>
                    <a:pt x="33420" y="705"/>
                  </a:lnTo>
                  <a:cubicBezTo>
                    <a:pt x="33291" y="465"/>
                    <a:pt x="33158" y="233"/>
                    <a:pt x="3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-1246550" y="5894925"/>
              <a:ext cx="862125" cy="862125"/>
            </a:xfrm>
            <a:custGeom>
              <a:avLst/>
              <a:gdLst/>
              <a:ahLst/>
              <a:cxnLst/>
              <a:rect l="l" t="t" r="r" b="b"/>
              <a:pathLst>
                <a:path w="34485" h="34485" extrusionOk="0">
                  <a:moveTo>
                    <a:pt x="33951" y="1"/>
                  </a:moveTo>
                  <a:lnTo>
                    <a:pt x="0" y="33952"/>
                  </a:lnTo>
                  <a:cubicBezTo>
                    <a:pt x="225" y="34134"/>
                    <a:pt x="451" y="34313"/>
                    <a:pt x="684" y="34485"/>
                  </a:cubicBezTo>
                  <a:lnTo>
                    <a:pt x="34484" y="684"/>
                  </a:lnTo>
                  <a:cubicBezTo>
                    <a:pt x="34313" y="451"/>
                    <a:pt x="34130" y="226"/>
                    <a:pt x="3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-1044725" y="6096750"/>
              <a:ext cx="759825" cy="759825"/>
            </a:xfrm>
            <a:custGeom>
              <a:avLst/>
              <a:gdLst/>
              <a:ahLst/>
              <a:cxnLst/>
              <a:rect l="l" t="t" r="r" b="b"/>
              <a:pathLst>
                <a:path w="30393" h="30393" extrusionOk="0">
                  <a:moveTo>
                    <a:pt x="30128" y="1"/>
                  </a:moveTo>
                  <a:lnTo>
                    <a:pt x="0" y="30128"/>
                  </a:lnTo>
                  <a:cubicBezTo>
                    <a:pt x="307" y="30221"/>
                    <a:pt x="619" y="30314"/>
                    <a:pt x="930" y="30393"/>
                  </a:cubicBezTo>
                  <a:lnTo>
                    <a:pt x="30392" y="930"/>
                  </a:lnTo>
                  <a:cubicBezTo>
                    <a:pt x="30310" y="619"/>
                    <a:pt x="30220" y="308"/>
                    <a:pt x="30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-1210775" y="5930800"/>
              <a:ext cx="851475" cy="851400"/>
            </a:xfrm>
            <a:custGeom>
              <a:avLst/>
              <a:gdLst/>
              <a:ahLst/>
              <a:cxnLst/>
              <a:rect l="l" t="t" r="r" b="b"/>
              <a:pathLst>
                <a:path w="34059" h="34056" extrusionOk="0">
                  <a:moveTo>
                    <a:pt x="33587" y="0"/>
                  </a:moveTo>
                  <a:lnTo>
                    <a:pt x="0" y="33583"/>
                  </a:lnTo>
                  <a:cubicBezTo>
                    <a:pt x="240" y="33744"/>
                    <a:pt x="479" y="33901"/>
                    <a:pt x="722" y="34055"/>
                  </a:cubicBezTo>
                  <a:lnTo>
                    <a:pt x="34059" y="719"/>
                  </a:lnTo>
                  <a:cubicBezTo>
                    <a:pt x="33904" y="479"/>
                    <a:pt x="33747" y="236"/>
                    <a:pt x="33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-1416625" y="5724950"/>
              <a:ext cx="290100" cy="290025"/>
            </a:xfrm>
            <a:custGeom>
              <a:avLst/>
              <a:gdLst/>
              <a:ahLst/>
              <a:cxnLst/>
              <a:rect l="l" t="t" r="r" b="b"/>
              <a:pathLst>
                <a:path w="11604" h="11601" extrusionOk="0">
                  <a:moveTo>
                    <a:pt x="11604" y="0"/>
                  </a:moveTo>
                  <a:lnTo>
                    <a:pt x="11604" y="0"/>
                  </a:lnTo>
                  <a:cubicBezTo>
                    <a:pt x="10684" y="433"/>
                    <a:pt x="9797" y="923"/>
                    <a:pt x="8946" y="1463"/>
                  </a:cubicBezTo>
                  <a:lnTo>
                    <a:pt x="1467" y="8942"/>
                  </a:lnTo>
                  <a:cubicBezTo>
                    <a:pt x="927" y="9793"/>
                    <a:pt x="433" y="10681"/>
                    <a:pt x="0" y="11600"/>
                  </a:cubicBezTo>
                  <a:lnTo>
                    <a:pt x="11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-1430675" y="5710825"/>
              <a:ext cx="806600" cy="806575"/>
            </a:xfrm>
            <a:custGeom>
              <a:avLst/>
              <a:gdLst/>
              <a:ahLst/>
              <a:cxnLst/>
              <a:rect l="l" t="t" r="r" b="b"/>
              <a:pathLst>
                <a:path w="32264" h="32263" extrusionOk="0">
                  <a:moveTo>
                    <a:pt x="31408" y="0"/>
                  </a:moveTo>
                  <a:lnTo>
                    <a:pt x="1" y="31408"/>
                  </a:lnTo>
                  <a:cubicBezTo>
                    <a:pt x="115" y="31695"/>
                    <a:pt x="237" y="31980"/>
                    <a:pt x="362" y="32263"/>
                  </a:cubicBezTo>
                  <a:lnTo>
                    <a:pt x="32263" y="362"/>
                  </a:lnTo>
                  <a:cubicBezTo>
                    <a:pt x="31981" y="236"/>
                    <a:pt x="31695" y="118"/>
                    <a:pt x="31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-1473400" y="5668075"/>
              <a:ext cx="648050" cy="648050"/>
            </a:xfrm>
            <a:custGeom>
              <a:avLst/>
              <a:gdLst/>
              <a:ahLst/>
              <a:cxnLst/>
              <a:rect l="l" t="t" r="r" b="b"/>
              <a:pathLst>
                <a:path w="25922" h="25922" extrusionOk="0">
                  <a:moveTo>
                    <a:pt x="24780" y="0"/>
                  </a:moveTo>
                  <a:lnTo>
                    <a:pt x="0" y="24784"/>
                  </a:lnTo>
                  <a:cubicBezTo>
                    <a:pt x="7" y="25164"/>
                    <a:pt x="28" y="25542"/>
                    <a:pt x="54" y="25922"/>
                  </a:cubicBezTo>
                  <a:lnTo>
                    <a:pt x="25921" y="54"/>
                  </a:lnTo>
                  <a:cubicBezTo>
                    <a:pt x="25542" y="29"/>
                    <a:pt x="25163" y="11"/>
                    <a:pt x="24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-1460375" y="5681125"/>
              <a:ext cx="741950" cy="741950"/>
            </a:xfrm>
            <a:custGeom>
              <a:avLst/>
              <a:gdLst/>
              <a:ahLst/>
              <a:cxnLst/>
              <a:rect l="l" t="t" r="r" b="b"/>
              <a:pathLst>
                <a:path w="29678" h="29678" extrusionOk="0">
                  <a:moveTo>
                    <a:pt x="28709" y="0"/>
                  </a:moveTo>
                  <a:lnTo>
                    <a:pt x="1" y="28708"/>
                  </a:lnTo>
                  <a:cubicBezTo>
                    <a:pt x="73" y="29033"/>
                    <a:pt x="144" y="29359"/>
                    <a:pt x="227" y="29677"/>
                  </a:cubicBezTo>
                  <a:lnTo>
                    <a:pt x="29678" y="226"/>
                  </a:lnTo>
                  <a:cubicBezTo>
                    <a:pt x="29356" y="144"/>
                    <a:pt x="29034" y="72"/>
                    <a:pt x="28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-1469200" y="5672275"/>
              <a:ext cx="699650" cy="699650"/>
            </a:xfrm>
            <a:custGeom>
              <a:avLst/>
              <a:gdLst/>
              <a:ahLst/>
              <a:cxnLst/>
              <a:rect l="l" t="t" r="r" b="b"/>
              <a:pathLst>
                <a:path w="27986" h="27986" extrusionOk="0">
                  <a:moveTo>
                    <a:pt x="26919" y="1"/>
                  </a:moveTo>
                  <a:lnTo>
                    <a:pt x="0" y="26919"/>
                  </a:lnTo>
                  <a:cubicBezTo>
                    <a:pt x="43" y="27277"/>
                    <a:pt x="93" y="27631"/>
                    <a:pt x="150" y="27985"/>
                  </a:cubicBezTo>
                  <a:lnTo>
                    <a:pt x="27985" y="151"/>
                  </a:lnTo>
                  <a:cubicBezTo>
                    <a:pt x="27631" y="93"/>
                    <a:pt x="27277" y="43"/>
                    <a:pt x="269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-1473400" y="5668075"/>
              <a:ext cx="587500" cy="587500"/>
            </a:xfrm>
            <a:custGeom>
              <a:avLst/>
              <a:gdLst/>
              <a:ahLst/>
              <a:cxnLst/>
              <a:rect l="l" t="t" r="r" b="b"/>
              <a:pathLst>
                <a:path w="23500" h="23500" extrusionOk="0">
                  <a:moveTo>
                    <a:pt x="23500" y="0"/>
                  </a:moveTo>
                  <a:cubicBezTo>
                    <a:pt x="23113" y="11"/>
                    <a:pt x="22727" y="29"/>
                    <a:pt x="22344" y="58"/>
                  </a:cubicBezTo>
                  <a:lnTo>
                    <a:pt x="58" y="22344"/>
                  </a:lnTo>
                  <a:cubicBezTo>
                    <a:pt x="28" y="22727"/>
                    <a:pt x="11" y="23114"/>
                    <a:pt x="0" y="23500"/>
                  </a:cubicBezTo>
                  <a:lnTo>
                    <a:pt x="235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-1452750" y="5688725"/>
              <a:ext cx="424850" cy="424850"/>
            </a:xfrm>
            <a:custGeom>
              <a:avLst/>
              <a:gdLst/>
              <a:ahLst/>
              <a:cxnLst/>
              <a:rect l="l" t="t" r="r" b="b"/>
              <a:pathLst>
                <a:path w="16994" h="16994" extrusionOk="0">
                  <a:moveTo>
                    <a:pt x="16993" y="1"/>
                  </a:moveTo>
                  <a:cubicBezTo>
                    <a:pt x="16397" y="161"/>
                    <a:pt x="15806" y="344"/>
                    <a:pt x="15227" y="551"/>
                  </a:cubicBezTo>
                  <a:lnTo>
                    <a:pt x="551" y="15227"/>
                  </a:lnTo>
                  <a:cubicBezTo>
                    <a:pt x="344" y="15806"/>
                    <a:pt x="161" y="16397"/>
                    <a:pt x="1" y="16994"/>
                  </a:cubicBezTo>
                  <a:lnTo>
                    <a:pt x="16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-1447650" y="5693825"/>
              <a:ext cx="778950" cy="778975"/>
            </a:xfrm>
            <a:custGeom>
              <a:avLst/>
              <a:gdLst/>
              <a:ahLst/>
              <a:cxnLst/>
              <a:rect l="l" t="t" r="r" b="b"/>
              <a:pathLst>
                <a:path w="31158" h="31159" extrusionOk="0">
                  <a:moveTo>
                    <a:pt x="30167" y="0"/>
                  </a:moveTo>
                  <a:lnTo>
                    <a:pt x="0" y="30168"/>
                  </a:lnTo>
                  <a:cubicBezTo>
                    <a:pt x="104" y="30500"/>
                    <a:pt x="215" y="30829"/>
                    <a:pt x="329" y="31158"/>
                  </a:cubicBezTo>
                  <a:lnTo>
                    <a:pt x="31158" y="329"/>
                  </a:lnTo>
                  <a:cubicBezTo>
                    <a:pt x="30829" y="215"/>
                    <a:pt x="30499" y="104"/>
                    <a:pt x="30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-1468300" y="5673175"/>
              <a:ext cx="517750" cy="517850"/>
            </a:xfrm>
            <a:custGeom>
              <a:avLst/>
              <a:gdLst/>
              <a:ahLst/>
              <a:cxnLst/>
              <a:rect l="l" t="t" r="r" b="b"/>
              <a:pathLst>
                <a:path w="20710" h="20714" extrusionOk="0">
                  <a:moveTo>
                    <a:pt x="20710" y="1"/>
                  </a:moveTo>
                  <a:cubicBezTo>
                    <a:pt x="20230" y="65"/>
                    <a:pt x="19755" y="140"/>
                    <a:pt x="19286" y="232"/>
                  </a:cubicBezTo>
                  <a:lnTo>
                    <a:pt x="232" y="19286"/>
                  </a:lnTo>
                  <a:cubicBezTo>
                    <a:pt x="139" y="19755"/>
                    <a:pt x="65" y="20230"/>
                    <a:pt x="0" y="20714"/>
                  </a:cubicBezTo>
                  <a:lnTo>
                    <a:pt x="20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-1411425" y="5730050"/>
              <a:ext cx="828825" cy="828950"/>
            </a:xfrm>
            <a:custGeom>
              <a:avLst/>
              <a:gdLst/>
              <a:ahLst/>
              <a:cxnLst/>
              <a:rect l="l" t="t" r="r" b="b"/>
              <a:pathLst>
                <a:path w="33153" h="33158" extrusionOk="0">
                  <a:moveTo>
                    <a:pt x="32366" y="0"/>
                  </a:moveTo>
                  <a:lnTo>
                    <a:pt x="0" y="32367"/>
                  </a:lnTo>
                  <a:cubicBezTo>
                    <a:pt x="132" y="32631"/>
                    <a:pt x="265" y="32896"/>
                    <a:pt x="404" y="33157"/>
                  </a:cubicBezTo>
                  <a:lnTo>
                    <a:pt x="33153" y="404"/>
                  </a:lnTo>
                  <a:cubicBezTo>
                    <a:pt x="32895" y="265"/>
                    <a:pt x="32631" y="133"/>
                    <a:pt x="32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-1389625" y="5751850"/>
              <a:ext cx="844425" cy="844425"/>
            </a:xfrm>
            <a:custGeom>
              <a:avLst/>
              <a:gdLst/>
              <a:ahLst/>
              <a:cxnLst/>
              <a:rect l="l" t="t" r="r" b="b"/>
              <a:pathLst>
                <a:path w="33777" h="33777" extrusionOk="0">
                  <a:moveTo>
                    <a:pt x="33096" y="1"/>
                  </a:moveTo>
                  <a:lnTo>
                    <a:pt x="0" y="33097"/>
                  </a:lnTo>
                  <a:cubicBezTo>
                    <a:pt x="137" y="33326"/>
                    <a:pt x="276" y="33552"/>
                    <a:pt x="419" y="33777"/>
                  </a:cubicBezTo>
                  <a:lnTo>
                    <a:pt x="33776" y="420"/>
                  </a:lnTo>
                  <a:cubicBezTo>
                    <a:pt x="33551" y="276"/>
                    <a:pt x="33325" y="137"/>
                    <a:pt x="3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-816975" y="6324600"/>
              <a:ext cx="548900" cy="548800"/>
            </a:xfrm>
            <a:custGeom>
              <a:avLst/>
              <a:gdLst/>
              <a:ahLst/>
              <a:cxnLst/>
              <a:rect l="l" t="t" r="r" b="b"/>
              <a:pathLst>
                <a:path w="21956" h="21952" extrusionOk="0">
                  <a:moveTo>
                    <a:pt x="21955" y="1"/>
                  </a:moveTo>
                  <a:lnTo>
                    <a:pt x="1" y="21952"/>
                  </a:lnTo>
                  <a:cubicBezTo>
                    <a:pt x="419" y="21915"/>
                    <a:pt x="830" y="21869"/>
                    <a:pt x="1241" y="21812"/>
                  </a:cubicBezTo>
                  <a:lnTo>
                    <a:pt x="21815" y="1238"/>
                  </a:lnTo>
                  <a:cubicBezTo>
                    <a:pt x="21873" y="830"/>
                    <a:pt x="21919" y="415"/>
                    <a:pt x="2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-660850" y="6480650"/>
              <a:ext cx="358050" cy="358050"/>
            </a:xfrm>
            <a:custGeom>
              <a:avLst/>
              <a:gdLst/>
              <a:ahLst/>
              <a:cxnLst/>
              <a:rect l="l" t="t" r="r" b="b"/>
              <a:pathLst>
                <a:path w="14322" h="14322" extrusionOk="0">
                  <a:moveTo>
                    <a:pt x="14322" y="0"/>
                  </a:moveTo>
                  <a:lnTo>
                    <a:pt x="1" y="14321"/>
                  </a:lnTo>
                  <a:cubicBezTo>
                    <a:pt x="719" y="14057"/>
                    <a:pt x="1424" y="13760"/>
                    <a:pt x="2111" y="13427"/>
                  </a:cubicBezTo>
                  <a:lnTo>
                    <a:pt x="13427" y="2110"/>
                  </a:lnTo>
                  <a:cubicBezTo>
                    <a:pt x="13757" y="1423"/>
                    <a:pt x="14058" y="719"/>
                    <a:pt x="14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-533075" y="6608425"/>
              <a:ext cx="164925" cy="164900"/>
            </a:xfrm>
            <a:custGeom>
              <a:avLst/>
              <a:gdLst/>
              <a:ahLst/>
              <a:cxnLst/>
              <a:rect l="l" t="t" r="r" b="b"/>
              <a:pathLst>
                <a:path w="6597" h="6596" extrusionOk="0">
                  <a:moveTo>
                    <a:pt x="6596" y="0"/>
                  </a:moveTo>
                  <a:lnTo>
                    <a:pt x="1" y="6596"/>
                  </a:lnTo>
                  <a:cubicBezTo>
                    <a:pt x="2601" y="4847"/>
                    <a:pt x="4848" y="2604"/>
                    <a:pt x="6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-939500" y="6202000"/>
              <a:ext cx="672200" cy="672200"/>
            </a:xfrm>
            <a:custGeom>
              <a:avLst/>
              <a:gdLst/>
              <a:ahLst/>
              <a:cxnLst/>
              <a:rect l="l" t="t" r="r" b="b"/>
              <a:pathLst>
                <a:path w="26888" h="26888" extrusionOk="0">
                  <a:moveTo>
                    <a:pt x="26787" y="0"/>
                  </a:moveTo>
                  <a:lnTo>
                    <a:pt x="1" y="26787"/>
                  </a:lnTo>
                  <a:cubicBezTo>
                    <a:pt x="369" y="26830"/>
                    <a:pt x="742" y="26862"/>
                    <a:pt x="1113" y="26887"/>
                  </a:cubicBezTo>
                  <a:lnTo>
                    <a:pt x="26888" y="1113"/>
                  </a:lnTo>
                  <a:cubicBezTo>
                    <a:pt x="26863" y="741"/>
                    <a:pt x="26830" y="369"/>
                    <a:pt x="26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-747425" y="6394075"/>
              <a:ext cx="469325" cy="469300"/>
            </a:xfrm>
            <a:custGeom>
              <a:avLst/>
              <a:gdLst/>
              <a:ahLst/>
              <a:cxnLst/>
              <a:rect l="l" t="t" r="r" b="b"/>
              <a:pathLst>
                <a:path w="18773" h="18772" extrusionOk="0">
                  <a:moveTo>
                    <a:pt x="18772" y="0"/>
                  </a:moveTo>
                  <a:lnTo>
                    <a:pt x="1" y="18772"/>
                  </a:lnTo>
                  <a:cubicBezTo>
                    <a:pt x="534" y="18664"/>
                    <a:pt x="1060" y="18529"/>
                    <a:pt x="1582" y="18385"/>
                  </a:cubicBezTo>
                  <a:lnTo>
                    <a:pt x="18386" y="1581"/>
                  </a:lnTo>
                  <a:cubicBezTo>
                    <a:pt x="18529" y="1060"/>
                    <a:pt x="18665" y="533"/>
                    <a:pt x="18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-995450" y="6146025"/>
              <a:ext cx="721725" cy="721825"/>
            </a:xfrm>
            <a:custGeom>
              <a:avLst/>
              <a:gdLst/>
              <a:ahLst/>
              <a:cxnLst/>
              <a:rect l="l" t="t" r="r" b="b"/>
              <a:pathLst>
                <a:path w="28869" h="28873" extrusionOk="0">
                  <a:moveTo>
                    <a:pt x="28665" y="0"/>
                  </a:moveTo>
                  <a:lnTo>
                    <a:pt x="0" y="28665"/>
                  </a:lnTo>
                  <a:cubicBezTo>
                    <a:pt x="368" y="28740"/>
                    <a:pt x="737" y="28811"/>
                    <a:pt x="1113" y="28872"/>
                  </a:cubicBezTo>
                  <a:lnTo>
                    <a:pt x="28868" y="1113"/>
                  </a:lnTo>
                  <a:cubicBezTo>
                    <a:pt x="28807" y="740"/>
                    <a:pt x="28740" y="369"/>
                    <a:pt x="28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-881000" y="6260550"/>
              <a:ext cx="615325" cy="615250"/>
            </a:xfrm>
            <a:custGeom>
              <a:avLst/>
              <a:gdLst/>
              <a:ahLst/>
              <a:cxnLst/>
              <a:rect l="l" t="t" r="r" b="b"/>
              <a:pathLst>
                <a:path w="24613" h="24610" extrusionOk="0">
                  <a:moveTo>
                    <a:pt x="24602" y="1"/>
                  </a:moveTo>
                  <a:lnTo>
                    <a:pt x="0" y="24599"/>
                  </a:lnTo>
                  <a:cubicBezTo>
                    <a:pt x="150" y="24603"/>
                    <a:pt x="301" y="24610"/>
                    <a:pt x="451" y="24610"/>
                  </a:cubicBezTo>
                  <a:cubicBezTo>
                    <a:pt x="701" y="24610"/>
                    <a:pt x="952" y="24599"/>
                    <a:pt x="1205" y="24592"/>
                  </a:cubicBezTo>
                  <a:lnTo>
                    <a:pt x="24594" y="1203"/>
                  </a:lnTo>
                  <a:cubicBezTo>
                    <a:pt x="24602" y="950"/>
                    <a:pt x="24612" y="699"/>
                    <a:pt x="24612" y="448"/>
                  </a:cubicBezTo>
                  <a:cubicBezTo>
                    <a:pt x="24612" y="298"/>
                    <a:pt x="24605" y="148"/>
                    <a:pt x="24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9" name="Google Shape;1919;p25"/>
          <p:cNvSpPr/>
          <p:nvPr/>
        </p:nvSpPr>
        <p:spPr>
          <a:xfrm>
            <a:off x="497850" y="362700"/>
            <a:ext cx="8148300" cy="4418100"/>
          </a:xfrm>
          <a:prstGeom prst="roundRect">
            <a:avLst>
              <a:gd name="adj" fmla="val 83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25"/>
          <p:cNvSpPr/>
          <p:nvPr/>
        </p:nvSpPr>
        <p:spPr>
          <a:xfrm>
            <a:off x="802975" y="601325"/>
            <a:ext cx="115200" cy="11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25"/>
          <p:cNvSpPr/>
          <p:nvPr/>
        </p:nvSpPr>
        <p:spPr>
          <a:xfrm>
            <a:off x="1033425" y="601325"/>
            <a:ext cx="115200" cy="11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25"/>
          <p:cNvSpPr/>
          <p:nvPr/>
        </p:nvSpPr>
        <p:spPr>
          <a:xfrm>
            <a:off x="1263875" y="601325"/>
            <a:ext cx="115200" cy="11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25"/>
          <p:cNvSpPr txBox="1">
            <a:spLocks noGrp="1"/>
          </p:cNvSpPr>
          <p:nvPr>
            <p:ph type="title"/>
          </p:nvPr>
        </p:nvSpPr>
        <p:spPr>
          <a:xfrm>
            <a:off x="497600" y="899500"/>
            <a:ext cx="8148300" cy="620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24" name="Google Shape;1924;p25"/>
          <p:cNvSpPr txBox="1">
            <a:spLocks noGrp="1"/>
          </p:cNvSpPr>
          <p:nvPr>
            <p:ph type="subTitle" idx="1"/>
          </p:nvPr>
        </p:nvSpPr>
        <p:spPr>
          <a:xfrm>
            <a:off x="5323263" y="2401300"/>
            <a:ext cx="2318100" cy="8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 SemiBold"/>
              <a:buNone/>
              <a:defRPr sz="30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8" r:id="rId4"/>
    <p:sldLayoutId id="2147483660" r:id="rId5"/>
    <p:sldLayoutId id="2147483663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p.powerbi.com/groups/me/dashboards/4b7d997a-d30d-4228-8393-65b86c88a6a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53c160ba-f636-4940-83c6-863f43bcea85/ReportSection1f5b35f43aa22916edd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19.xml"/><Relationship Id="rId18" Type="http://schemas.openxmlformats.org/officeDocument/2006/relationships/image" Target="../media/image22.png"/><Relationship Id="rId3" Type="http://schemas.openxmlformats.org/officeDocument/2006/relationships/image" Target="../media/image17.png"/><Relationship Id="rId21" Type="http://schemas.openxmlformats.org/officeDocument/2006/relationships/image" Target="../media/image23.png"/><Relationship Id="rId7" Type="http://schemas.openxmlformats.org/officeDocument/2006/relationships/slide" Target="slide17.xml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slide" Target="slide20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23" Type="http://schemas.openxmlformats.org/officeDocument/2006/relationships/image" Target="../media/image23.png"/><Relationship Id="rId10" Type="http://schemas.openxmlformats.org/officeDocument/2006/relationships/slide" Target="slide18.xml"/><Relationship Id="rId19" Type="http://schemas.openxmlformats.org/officeDocument/2006/relationships/slide" Target="slide21.xml"/><Relationship Id="rId4" Type="http://schemas.openxmlformats.org/officeDocument/2006/relationships/slide" Target="slide16.xml"/><Relationship Id="rId9" Type="http://schemas.openxmlformats.org/officeDocument/2006/relationships/image" Target="../media/image19.png"/><Relationship Id="rId14" Type="http://schemas.openxmlformats.org/officeDocument/2006/relationships/image" Target="../media/image20.png"/><Relationship Id="rId22" Type="http://schemas.openxmlformats.org/officeDocument/2006/relationships/slide" Target="slide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kaggle.com/yeanzc/telco-customer-churn-ibm-dataset" TargetMode="External"/><Relationship Id="rId4" Type="http://schemas.openxmlformats.org/officeDocument/2006/relationships/hyperlink" Target="https://datasetsearch.research.google.com/search?query=Telco%20Customer%20Churn%20&amp;docid=L2cvMTFsbDF0dzJ5NA%3D%3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46A16F-7536-421A-BCFC-6C7E142CF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169" y="1210043"/>
            <a:ext cx="3295683" cy="2548731"/>
          </a:xfrm>
        </p:spPr>
        <p:txBody>
          <a:bodyPr/>
          <a:lstStyle/>
          <a:p>
            <a:pPr algn="l"/>
            <a:r>
              <a:rPr lang="en-US" sz="44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TELCO</a:t>
            </a:r>
            <a:br>
              <a:rPr lang="en-US" sz="44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CUSTOMERS</a:t>
            </a:r>
            <a:br>
              <a:rPr lang="en-US" sz="44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86EB4A-7EA0-4768-A1B9-C89D90B4D50D}"/>
              </a:ext>
            </a:extLst>
          </p:cNvPr>
          <p:cNvSpPr/>
          <p:nvPr/>
        </p:nvSpPr>
        <p:spPr>
          <a:xfrm>
            <a:off x="4982747" y="1090775"/>
            <a:ext cx="3071193" cy="2961950"/>
          </a:xfrm>
          <a:prstGeom prst="roundRect">
            <a:avLst>
              <a:gd name="adj" fmla="val 8172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94F60A8-8B6D-4291-9398-F6713A81E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79" y="1534613"/>
            <a:ext cx="2565330" cy="25603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4BA40B-85FC-4F46-8786-C8F57342C0A9}"/>
              </a:ext>
            </a:extLst>
          </p:cNvPr>
          <p:cNvGrpSpPr/>
          <p:nvPr/>
        </p:nvGrpSpPr>
        <p:grpSpPr>
          <a:xfrm>
            <a:off x="5163635" y="1212319"/>
            <a:ext cx="587989" cy="140940"/>
            <a:chOff x="939500" y="2558734"/>
            <a:chExt cx="587989" cy="1409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80A84F-581B-4373-9AD7-1E86F8B28636}"/>
                </a:ext>
              </a:extLst>
            </p:cNvPr>
            <p:cNvSpPr/>
            <p:nvPr/>
          </p:nvSpPr>
          <p:spPr>
            <a:xfrm>
              <a:off x="939500" y="2558734"/>
              <a:ext cx="137160" cy="137160"/>
            </a:xfrm>
            <a:prstGeom prst="ellipse">
              <a:avLst/>
            </a:prstGeom>
            <a:solidFill>
              <a:srgbClr val="FC868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62D71E-CA00-4EC1-B9B1-0F00793511E1}"/>
                </a:ext>
              </a:extLst>
            </p:cNvPr>
            <p:cNvSpPr/>
            <p:nvPr/>
          </p:nvSpPr>
          <p:spPr>
            <a:xfrm>
              <a:off x="1164914" y="2562514"/>
              <a:ext cx="137160" cy="137160"/>
            </a:xfrm>
            <a:prstGeom prst="ellipse">
              <a:avLst/>
            </a:prstGeom>
            <a:solidFill>
              <a:srgbClr val="FBDA7C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8023A2-4A36-48B2-840E-952D28224F63}"/>
                </a:ext>
              </a:extLst>
            </p:cNvPr>
            <p:cNvSpPr/>
            <p:nvPr/>
          </p:nvSpPr>
          <p:spPr>
            <a:xfrm>
              <a:off x="1390329" y="2559367"/>
              <a:ext cx="137160" cy="137160"/>
            </a:xfrm>
            <a:prstGeom prst="ellipse">
              <a:avLst/>
            </a:prstGeom>
            <a:solidFill>
              <a:srgbClr val="81DD9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910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2C6E6-C436-40E7-965B-F12F2FBE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" b="2280"/>
          <a:stretch/>
        </p:blipFill>
        <p:spPr>
          <a:xfrm>
            <a:off x="693420" y="839449"/>
            <a:ext cx="7795260" cy="3665095"/>
          </a:xfrm>
          <a:prstGeom prst="rect">
            <a:avLst/>
          </a:prstGeom>
        </p:spPr>
      </p:pic>
      <p:grpSp>
        <p:nvGrpSpPr>
          <p:cNvPr id="5" name="Google Shape;5298;p69"/>
          <p:cNvGrpSpPr/>
          <p:nvPr/>
        </p:nvGrpSpPr>
        <p:grpSpPr>
          <a:xfrm>
            <a:off x="816109" y="990010"/>
            <a:ext cx="136394" cy="143810"/>
            <a:chOff x="4854075" y="2527625"/>
            <a:chExt cx="56000" cy="59050"/>
          </a:xfrm>
          <a:solidFill>
            <a:schemeClr val="bg1"/>
          </a:solidFill>
        </p:grpSpPr>
        <p:sp>
          <p:nvSpPr>
            <p:cNvPr id="6" name="Google Shape;5299;p6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00;p6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924067" y="923141"/>
            <a:ext cx="3456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Final Data </a:t>
            </a:r>
            <a:r>
              <a:rPr lang="en-US" sz="12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Warehouse (Snowflake </a:t>
            </a:r>
            <a:r>
              <a:rPr lang="en-US" sz="12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Schema) </a:t>
            </a:r>
          </a:p>
        </p:txBody>
      </p:sp>
    </p:spTree>
    <p:extLst>
      <p:ext uri="{BB962C8B-B14F-4D97-AF65-F5344CB8AC3E}">
        <p14:creationId xmlns:p14="http://schemas.microsoft.com/office/powerpoint/2010/main" val="413851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5E37-950D-4E38-AD21-F72403E0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ANALYSIS &amp; CUBES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68096-EE62-4615-94FB-9D3D703E9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690" y="2571750"/>
            <a:ext cx="3388056" cy="517318"/>
          </a:xfrm>
        </p:spPr>
        <p:txBody>
          <a:bodyPr/>
          <a:lstStyle/>
          <a:p>
            <a:pPr marL="152400" indent="0">
              <a:buNone/>
            </a:pPr>
            <a:r>
              <a:rPr lang="en-US" dirty="0">
                <a:latin typeface="Century Gothic" panose="020B0502020202020204" pitchFamily="34" charset="0"/>
              </a:rPr>
              <a:t>Build Data Warehouse Cube </a:t>
            </a:r>
          </a:p>
          <a:p>
            <a:pPr marL="152400" indent="0">
              <a:buNone/>
            </a:pPr>
            <a:r>
              <a:rPr lang="en-US" dirty="0">
                <a:latin typeface="Century Gothic" panose="020B0502020202020204" pitchFamily="34" charset="0"/>
              </a:rPr>
              <a:t>with SQL Server Analysis Tool (SSAS) </a:t>
            </a: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C90CF9FF-6332-49C4-B0ED-0CB0BF7280D6}"/>
              </a:ext>
            </a:extLst>
          </p:cNvPr>
          <p:cNvSpPr/>
          <p:nvPr/>
        </p:nvSpPr>
        <p:spPr>
          <a:xfrm>
            <a:off x="4824909" y="1668861"/>
            <a:ext cx="2932502" cy="2816787"/>
          </a:xfrm>
          <a:prstGeom prst="roundRect">
            <a:avLst>
              <a:gd name="adj" fmla="val 8172"/>
            </a:avLst>
          </a:prstGeom>
          <a:ln w="3175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CF84C3-F498-449B-960B-82F6D7853348}"/>
              </a:ext>
            </a:extLst>
          </p:cNvPr>
          <p:cNvGrpSpPr/>
          <p:nvPr/>
        </p:nvGrpSpPr>
        <p:grpSpPr>
          <a:xfrm>
            <a:off x="5072234" y="1801204"/>
            <a:ext cx="587989" cy="140940"/>
            <a:chOff x="939500" y="2558734"/>
            <a:chExt cx="587989" cy="14094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74D8DD6-96CD-4DD7-A8DE-950BD73A6397}"/>
                </a:ext>
              </a:extLst>
            </p:cNvPr>
            <p:cNvSpPr/>
            <p:nvPr/>
          </p:nvSpPr>
          <p:spPr>
            <a:xfrm>
              <a:off x="939500" y="2558734"/>
              <a:ext cx="137160" cy="137160"/>
            </a:xfrm>
            <a:prstGeom prst="ellipse">
              <a:avLst/>
            </a:prstGeom>
            <a:solidFill>
              <a:srgbClr val="FC868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CA0E0E-6FBA-4E36-B7D1-F2CEBF4AFAE5}"/>
                </a:ext>
              </a:extLst>
            </p:cNvPr>
            <p:cNvSpPr/>
            <p:nvPr/>
          </p:nvSpPr>
          <p:spPr>
            <a:xfrm>
              <a:off x="1164914" y="2562514"/>
              <a:ext cx="137160" cy="137160"/>
            </a:xfrm>
            <a:prstGeom prst="ellipse">
              <a:avLst/>
            </a:prstGeom>
            <a:solidFill>
              <a:srgbClr val="FBDA7C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3ADA2AA-192E-4BBE-B614-1258CF381519}"/>
                </a:ext>
              </a:extLst>
            </p:cNvPr>
            <p:cNvSpPr/>
            <p:nvPr/>
          </p:nvSpPr>
          <p:spPr>
            <a:xfrm>
              <a:off x="1390329" y="2559367"/>
              <a:ext cx="137160" cy="137160"/>
            </a:xfrm>
            <a:prstGeom prst="ellipse">
              <a:avLst/>
            </a:prstGeom>
            <a:solidFill>
              <a:srgbClr val="81DD9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651977A-3D9E-4B29-883F-9B5D881BA4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899450"/>
                  </p:ext>
                </p:extLst>
              </p:nvPr>
            </p:nvGraphicFramePr>
            <p:xfrm>
              <a:off x="4953837" y="1993751"/>
              <a:ext cx="2662378" cy="2303656"/>
            </p:xfrm>
            <a:graphic>
              <a:graphicData uri="http://schemas.microsoft.com/office/powerpoint/2016/slidezoom">
                <pslz:sldZm>
                  <pslz:sldZmObj sldId="319" cId="3049098314">
                    <pslz:zmPr id="{E7889984-409F-4765-B1DF-2F4FF1961ACA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62378" cy="2303656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>
                          <a:reflection blurRad="12700"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C651977A-3D9E-4B29-883F-9B5D881BA4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837" y="1993751"/>
                <a:ext cx="2662378" cy="230365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endPos="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033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8DE1C-9114-4A6D-BA68-89EC8C47D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6"/>
          <a:stretch/>
        </p:blipFill>
        <p:spPr>
          <a:xfrm>
            <a:off x="2170444" y="731871"/>
            <a:ext cx="4521841" cy="3915899"/>
          </a:xfrm>
          <a:prstGeom prst="rect">
            <a:avLst/>
          </a:prstGeom>
        </p:spPr>
      </p:pic>
      <p:grpSp>
        <p:nvGrpSpPr>
          <p:cNvPr id="4" name="Google Shape;5298;p69">
            <a:extLst>
              <a:ext uri="{FF2B5EF4-FFF2-40B4-BE49-F238E27FC236}">
                <a16:creationId xmlns:a16="http://schemas.microsoft.com/office/drawing/2014/main" id="{299BC3BF-1A28-492F-87AF-BE34B17A9E6C}"/>
              </a:ext>
            </a:extLst>
          </p:cNvPr>
          <p:cNvGrpSpPr/>
          <p:nvPr/>
        </p:nvGrpSpPr>
        <p:grpSpPr>
          <a:xfrm>
            <a:off x="765726" y="884316"/>
            <a:ext cx="136394" cy="143810"/>
            <a:chOff x="4854075" y="2527625"/>
            <a:chExt cx="56000" cy="59050"/>
          </a:xfrm>
          <a:solidFill>
            <a:schemeClr val="bg1"/>
          </a:solidFill>
        </p:grpSpPr>
        <p:sp>
          <p:nvSpPr>
            <p:cNvPr id="5" name="Google Shape;5299;p69">
              <a:extLst>
                <a:ext uri="{FF2B5EF4-FFF2-40B4-BE49-F238E27FC236}">
                  <a16:creationId xmlns:a16="http://schemas.microsoft.com/office/drawing/2014/main" id="{568F9D15-7711-4C4E-A414-D8A920A3172C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00;p69">
              <a:extLst>
                <a:ext uri="{FF2B5EF4-FFF2-40B4-BE49-F238E27FC236}">
                  <a16:creationId xmlns:a16="http://schemas.microsoft.com/office/drawing/2014/main" id="{222969FF-8DA3-48D6-A07A-04AA65CD0DCD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35C9808-1B64-4C6D-97C5-A823984D555E}"/>
              </a:ext>
            </a:extLst>
          </p:cNvPr>
          <p:cNvSpPr/>
          <p:nvPr/>
        </p:nvSpPr>
        <p:spPr>
          <a:xfrm>
            <a:off x="873684" y="817447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Data Cube</a:t>
            </a:r>
          </a:p>
        </p:txBody>
      </p:sp>
    </p:spTree>
    <p:extLst>
      <p:ext uri="{BB962C8B-B14F-4D97-AF65-F5344CB8AC3E}">
        <p14:creationId xmlns:p14="http://schemas.microsoft.com/office/powerpoint/2010/main" val="304909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FCE078-C9F1-43D7-BEF3-62D18454A67C}"/>
              </a:ext>
            </a:extLst>
          </p:cNvPr>
          <p:cNvSpPr/>
          <p:nvPr/>
        </p:nvSpPr>
        <p:spPr>
          <a:xfrm>
            <a:off x="1662564" y="475959"/>
            <a:ext cx="5936415" cy="4369310"/>
          </a:xfrm>
          <a:prstGeom prst="roundRect">
            <a:avLst>
              <a:gd name="adj" fmla="val 8172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CF84C3-F498-449B-960B-82F6D7853348}"/>
              </a:ext>
            </a:extLst>
          </p:cNvPr>
          <p:cNvGrpSpPr/>
          <p:nvPr/>
        </p:nvGrpSpPr>
        <p:grpSpPr>
          <a:xfrm>
            <a:off x="1828127" y="617164"/>
            <a:ext cx="587989" cy="140940"/>
            <a:chOff x="939500" y="2558734"/>
            <a:chExt cx="587989" cy="1409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74D8DD6-96CD-4DD7-A8DE-950BD73A6397}"/>
                </a:ext>
              </a:extLst>
            </p:cNvPr>
            <p:cNvSpPr/>
            <p:nvPr/>
          </p:nvSpPr>
          <p:spPr>
            <a:xfrm>
              <a:off x="939500" y="2558734"/>
              <a:ext cx="137160" cy="137160"/>
            </a:xfrm>
            <a:prstGeom prst="ellipse">
              <a:avLst/>
            </a:prstGeom>
            <a:solidFill>
              <a:srgbClr val="FC868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CA0E0E-6FBA-4E36-B7D1-F2CEBF4AFAE5}"/>
                </a:ext>
              </a:extLst>
            </p:cNvPr>
            <p:cNvSpPr/>
            <p:nvPr/>
          </p:nvSpPr>
          <p:spPr>
            <a:xfrm>
              <a:off x="1164914" y="2562514"/>
              <a:ext cx="137160" cy="137160"/>
            </a:xfrm>
            <a:prstGeom prst="ellipse">
              <a:avLst/>
            </a:prstGeom>
            <a:solidFill>
              <a:srgbClr val="FBDA7C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ADA2AA-192E-4BBE-B614-1258CF381519}"/>
                </a:ext>
              </a:extLst>
            </p:cNvPr>
            <p:cNvSpPr/>
            <p:nvPr/>
          </p:nvSpPr>
          <p:spPr>
            <a:xfrm>
              <a:off x="1390329" y="2559367"/>
              <a:ext cx="137160" cy="137160"/>
            </a:xfrm>
            <a:prstGeom prst="ellipse">
              <a:avLst/>
            </a:prstGeom>
            <a:solidFill>
              <a:srgbClr val="81DD9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C0A55E37-950D-4E38-AD21-F72403E079E7}"/>
              </a:ext>
            </a:extLst>
          </p:cNvPr>
          <p:cNvSpPr txBox="1">
            <a:spLocks/>
          </p:cNvSpPr>
          <p:nvPr/>
        </p:nvSpPr>
        <p:spPr>
          <a:xfrm>
            <a:off x="1645019" y="899309"/>
            <a:ext cx="5961888" cy="62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3000"/>
              <a:buFont typeface="Nunito SemiBold"/>
              <a:buNone/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Nunito SemiBold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PAGINATED REPORTS</a:t>
            </a:r>
          </a:p>
        </p:txBody>
      </p:sp>
      <p:pic>
        <p:nvPicPr>
          <p:cNvPr id="11" name="Picture 1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01" y="1054179"/>
            <a:ext cx="310960" cy="287275"/>
          </a:xfrm>
          <a:prstGeom prst="rect">
            <a:avLst/>
          </a:prstGeom>
        </p:spPr>
      </p:pic>
      <p:grpSp>
        <p:nvGrpSpPr>
          <p:cNvPr id="29" name="Google Shape;14791;p77"/>
          <p:cNvGrpSpPr/>
          <p:nvPr/>
        </p:nvGrpSpPr>
        <p:grpSpPr>
          <a:xfrm>
            <a:off x="6850470" y="1054179"/>
            <a:ext cx="426329" cy="332375"/>
            <a:chOff x="2611458" y="3816374"/>
            <a:chExt cx="426329" cy="332375"/>
          </a:xfrm>
          <a:solidFill>
            <a:schemeClr val="tx1"/>
          </a:solidFill>
        </p:grpSpPr>
        <p:sp>
          <p:nvSpPr>
            <p:cNvPr id="30" name="Google Shape;14792;p77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793;p77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794;p77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795;p77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796;p77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797;p77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798;p77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799;p77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800;p77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801;p77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Chart, table, pie chart&#10;&#10;Description automatically generated">
            <a:extLst>
              <a:ext uri="{FF2B5EF4-FFF2-40B4-BE49-F238E27FC236}">
                <a16:creationId xmlns:a16="http://schemas.microsoft.com/office/drawing/2014/main" id="{43B9A2DF-4184-46F5-A8F2-B85226BC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098" y="1599960"/>
            <a:ext cx="4556940" cy="3115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827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FCE078-C9F1-43D7-BEF3-62D18454A67C}"/>
              </a:ext>
            </a:extLst>
          </p:cNvPr>
          <p:cNvSpPr/>
          <p:nvPr/>
        </p:nvSpPr>
        <p:spPr>
          <a:xfrm>
            <a:off x="1662564" y="475959"/>
            <a:ext cx="5974925" cy="4431425"/>
          </a:xfrm>
          <a:prstGeom prst="roundRect">
            <a:avLst>
              <a:gd name="adj" fmla="val 8172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CF84C3-F498-449B-960B-82F6D7853348}"/>
              </a:ext>
            </a:extLst>
          </p:cNvPr>
          <p:cNvGrpSpPr/>
          <p:nvPr/>
        </p:nvGrpSpPr>
        <p:grpSpPr>
          <a:xfrm>
            <a:off x="1828127" y="617164"/>
            <a:ext cx="587989" cy="140940"/>
            <a:chOff x="939500" y="2558734"/>
            <a:chExt cx="587989" cy="1409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74D8DD6-96CD-4DD7-A8DE-950BD73A6397}"/>
                </a:ext>
              </a:extLst>
            </p:cNvPr>
            <p:cNvSpPr/>
            <p:nvPr/>
          </p:nvSpPr>
          <p:spPr>
            <a:xfrm>
              <a:off x="939500" y="2558734"/>
              <a:ext cx="137160" cy="137160"/>
            </a:xfrm>
            <a:prstGeom prst="ellipse">
              <a:avLst/>
            </a:prstGeom>
            <a:solidFill>
              <a:srgbClr val="FC868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CA0E0E-6FBA-4E36-B7D1-F2CEBF4AFAE5}"/>
                </a:ext>
              </a:extLst>
            </p:cNvPr>
            <p:cNvSpPr/>
            <p:nvPr/>
          </p:nvSpPr>
          <p:spPr>
            <a:xfrm>
              <a:off x="1164914" y="2562514"/>
              <a:ext cx="137160" cy="137160"/>
            </a:xfrm>
            <a:prstGeom prst="ellipse">
              <a:avLst/>
            </a:prstGeom>
            <a:solidFill>
              <a:srgbClr val="FBDA7C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ADA2AA-192E-4BBE-B614-1258CF381519}"/>
                </a:ext>
              </a:extLst>
            </p:cNvPr>
            <p:cNvSpPr/>
            <p:nvPr/>
          </p:nvSpPr>
          <p:spPr>
            <a:xfrm>
              <a:off x="1390329" y="2559367"/>
              <a:ext cx="137160" cy="137160"/>
            </a:xfrm>
            <a:prstGeom prst="ellipse">
              <a:avLst/>
            </a:prstGeom>
            <a:solidFill>
              <a:srgbClr val="81DD9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589" t="19315" r="27151" b="11839"/>
          <a:stretch/>
        </p:blipFill>
        <p:spPr>
          <a:xfrm>
            <a:off x="1828127" y="1635860"/>
            <a:ext cx="5643797" cy="3155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A55E37-950D-4E38-AD21-F72403E079E7}"/>
              </a:ext>
            </a:extLst>
          </p:cNvPr>
          <p:cNvSpPr txBox="1">
            <a:spLocks/>
          </p:cNvSpPr>
          <p:nvPr/>
        </p:nvSpPr>
        <p:spPr>
          <a:xfrm>
            <a:off x="1655068" y="899309"/>
            <a:ext cx="5998464" cy="62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SzPts val="3000"/>
              <a:buFont typeface="Nunito SemiBold"/>
              <a:buNone/>
              <a:defRPr sz="32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dirty="0"/>
              <a:t>DASHBOARD</a:t>
            </a:r>
          </a:p>
        </p:txBody>
      </p:sp>
      <p:pic>
        <p:nvPicPr>
          <p:cNvPr id="11" name="Picture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01" y="1061213"/>
            <a:ext cx="310960" cy="310960"/>
          </a:xfrm>
          <a:prstGeom prst="rect">
            <a:avLst/>
          </a:prstGeom>
        </p:spPr>
      </p:pic>
      <p:grpSp>
        <p:nvGrpSpPr>
          <p:cNvPr id="23" name="Google Shape;14330;p77"/>
          <p:cNvGrpSpPr/>
          <p:nvPr/>
        </p:nvGrpSpPr>
        <p:grpSpPr>
          <a:xfrm>
            <a:off x="7079300" y="1041785"/>
            <a:ext cx="377474" cy="335748"/>
            <a:chOff x="854261" y="2908813"/>
            <a:chExt cx="377474" cy="335748"/>
          </a:xfrm>
          <a:solidFill>
            <a:schemeClr val="tx1"/>
          </a:solidFill>
        </p:grpSpPr>
        <p:sp>
          <p:nvSpPr>
            <p:cNvPr id="24" name="Google Shape;14331;p77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332;p77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333;p77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334;p77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335;p77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51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38"/>
          <p:cNvSpPr txBox="1">
            <a:spLocks noGrp="1"/>
          </p:cNvSpPr>
          <p:nvPr>
            <p:ph type="title"/>
          </p:nvPr>
        </p:nvSpPr>
        <p:spPr>
          <a:xfrm>
            <a:off x="497600" y="899500"/>
            <a:ext cx="8148300" cy="62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 panose="020B0502020202020204" pitchFamily="34" charset="0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2C711-DF21-4CE6-B60E-BED33C2212E7}"/>
              </a:ext>
            </a:extLst>
          </p:cNvPr>
          <p:cNvSpPr txBox="1"/>
          <p:nvPr/>
        </p:nvSpPr>
        <p:spPr>
          <a:xfrm>
            <a:off x="-268356" y="1520200"/>
            <a:ext cx="8626049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0" indent="-182880" algn="just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Reconsider the contract type “month to month”  and offering attractive yearly family packages</a:t>
            </a:r>
            <a:endParaRPr lang="ar-EG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marL="1097280" indent="-182880" algn="just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Enhance streaming services</a:t>
            </a:r>
          </a:p>
          <a:p>
            <a:pPr marL="1097280" indent="-182880" algn="just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Enhance fiber optic internet service </a:t>
            </a:r>
          </a:p>
          <a:p>
            <a:pPr marL="1097280" indent="-182880" algn="just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Avoid making the offer E again</a:t>
            </a:r>
          </a:p>
          <a:p>
            <a:pPr marL="1097280" indent="-182880" algn="just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More marketing campaigns and attractions for offers</a:t>
            </a:r>
          </a:p>
          <a:p>
            <a:pPr marL="1097280" indent="-182880" algn="just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Reconsider the unlimited data</a:t>
            </a:r>
          </a:p>
          <a:p>
            <a:pPr marL="1097280" indent="-182880" algn="just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Enhance our devices </a:t>
            </a:r>
          </a:p>
          <a:p>
            <a:pPr marL="1097280" indent="-182880" algn="just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Hold training courses for support persons and taking care of the psychological aspect of them while   encouraging them if they get A high evaluation every month</a:t>
            </a:r>
          </a:p>
          <a:p>
            <a:pPr marL="1097280" indent="-182880" algn="just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entury Gothic" panose="020B0502020202020204" pitchFamily="34" charset="0"/>
              </a:rPr>
              <a:t>Prioritize the high-income age group to keep them</a:t>
            </a:r>
          </a:p>
        </p:txBody>
      </p:sp>
      <p:grpSp>
        <p:nvGrpSpPr>
          <p:cNvPr id="5" name="Google Shape;16238;p79">
            <a:extLst>
              <a:ext uri="{FF2B5EF4-FFF2-40B4-BE49-F238E27FC236}">
                <a16:creationId xmlns:a16="http://schemas.microsoft.com/office/drawing/2014/main" id="{ED107D1C-D2BE-4ADF-8176-FEF3BD6063BE}"/>
              </a:ext>
            </a:extLst>
          </p:cNvPr>
          <p:cNvGrpSpPr/>
          <p:nvPr/>
        </p:nvGrpSpPr>
        <p:grpSpPr>
          <a:xfrm>
            <a:off x="8084647" y="1040949"/>
            <a:ext cx="273046" cy="337801"/>
            <a:chOff x="2667821" y="3361108"/>
            <a:chExt cx="273046" cy="337801"/>
          </a:xfrm>
          <a:solidFill>
            <a:schemeClr val="tx1"/>
          </a:solidFill>
        </p:grpSpPr>
        <p:sp>
          <p:nvSpPr>
            <p:cNvPr id="6" name="Google Shape;16239;p79">
              <a:extLst>
                <a:ext uri="{FF2B5EF4-FFF2-40B4-BE49-F238E27FC236}">
                  <a16:creationId xmlns:a16="http://schemas.microsoft.com/office/drawing/2014/main" id="{EFCEAE9B-1E99-4124-AC69-5F07B207F9A7}"/>
                </a:ext>
              </a:extLst>
            </p:cNvPr>
            <p:cNvSpPr/>
            <p:nvPr/>
          </p:nvSpPr>
          <p:spPr>
            <a:xfrm>
              <a:off x="2799971" y="3361108"/>
              <a:ext cx="10273" cy="36385"/>
            </a:xfrm>
            <a:custGeom>
              <a:avLst/>
              <a:gdLst/>
              <a:ahLst/>
              <a:cxnLst/>
              <a:rect l="l" t="t" r="r" b="b"/>
              <a:pathLst>
                <a:path w="323" h="114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977"/>
                  </a:lnTo>
                  <a:cubicBezTo>
                    <a:pt x="1" y="1072"/>
                    <a:pt x="72" y="1143"/>
                    <a:pt x="155" y="1143"/>
                  </a:cubicBezTo>
                  <a:cubicBezTo>
                    <a:pt x="251" y="1143"/>
                    <a:pt x="322" y="1072"/>
                    <a:pt x="322" y="977"/>
                  </a:cubicBezTo>
                  <a:lnTo>
                    <a:pt x="322" y="167"/>
                  </a:lnTo>
                  <a:cubicBezTo>
                    <a:pt x="310" y="60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Google Shape;16240;p79">
              <a:extLst>
                <a:ext uri="{FF2B5EF4-FFF2-40B4-BE49-F238E27FC236}">
                  <a16:creationId xmlns:a16="http://schemas.microsoft.com/office/drawing/2014/main" id="{6B17F1D4-33CE-48CE-A784-EF8989B27E0C}"/>
                </a:ext>
              </a:extLst>
            </p:cNvPr>
            <p:cNvSpPr/>
            <p:nvPr/>
          </p:nvSpPr>
          <p:spPr>
            <a:xfrm>
              <a:off x="2838964" y="3371063"/>
              <a:ext cx="22009" cy="34381"/>
            </a:xfrm>
            <a:custGeom>
              <a:avLst/>
              <a:gdLst/>
              <a:ahLst/>
              <a:cxnLst/>
              <a:rect l="l" t="t" r="r" b="b"/>
              <a:pathLst>
                <a:path w="692" h="1081" extrusionOk="0">
                  <a:moveTo>
                    <a:pt x="517" y="0"/>
                  </a:moveTo>
                  <a:cubicBezTo>
                    <a:pt x="454" y="0"/>
                    <a:pt x="385" y="31"/>
                    <a:pt x="358" y="104"/>
                  </a:cubicBezTo>
                  <a:lnTo>
                    <a:pt x="49" y="866"/>
                  </a:lnTo>
                  <a:cubicBezTo>
                    <a:pt x="1" y="961"/>
                    <a:pt x="84" y="1080"/>
                    <a:pt x="203" y="1080"/>
                  </a:cubicBezTo>
                  <a:cubicBezTo>
                    <a:pt x="263" y="1080"/>
                    <a:pt x="322" y="1057"/>
                    <a:pt x="346" y="985"/>
                  </a:cubicBezTo>
                  <a:lnTo>
                    <a:pt x="656" y="223"/>
                  </a:lnTo>
                  <a:cubicBezTo>
                    <a:pt x="691" y="152"/>
                    <a:pt x="644" y="45"/>
                    <a:pt x="572" y="9"/>
                  </a:cubicBezTo>
                  <a:cubicBezTo>
                    <a:pt x="556" y="3"/>
                    <a:pt x="537" y="0"/>
                    <a:pt x="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16241;p79">
              <a:extLst>
                <a:ext uri="{FF2B5EF4-FFF2-40B4-BE49-F238E27FC236}">
                  <a16:creationId xmlns:a16="http://schemas.microsoft.com/office/drawing/2014/main" id="{7D80ADBE-3A51-44B6-AD4A-6DF6061D0F95}"/>
                </a:ext>
              </a:extLst>
            </p:cNvPr>
            <p:cNvSpPr/>
            <p:nvPr/>
          </p:nvSpPr>
          <p:spPr>
            <a:xfrm>
              <a:off x="2873822" y="3399815"/>
              <a:ext cx="29197" cy="28338"/>
            </a:xfrm>
            <a:custGeom>
              <a:avLst/>
              <a:gdLst/>
              <a:ahLst/>
              <a:cxnLst/>
              <a:rect l="l" t="t" r="r" b="b"/>
              <a:pathLst>
                <a:path w="918" h="891" extrusionOk="0">
                  <a:moveTo>
                    <a:pt x="744" y="1"/>
                  </a:moveTo>
                  <a:cubicBezTo>
                    <a:pt x="703" y="1"/>
                    <a:pt x="661" y="16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84"/>
                    <a:pt x="60" y="843"/>
                  </a:cubicBezTo>
                  <a:cubicBezTo>
                    <a:pt x="84" y="879"/>
                    <a:pt x="131" y="891"/>
                    <a:pt x="179" y="891"/>
                  </a:cubicBezTo>
                  <a:cubicBezTo>
                    <a:pt x="286" y="891"/>
                    <a:pt x="274" y="831"/>
                    <a:pt x="858" y="272"/>
                  </a:cubicBezTo>
                  <a:cubicBezTo>
                    <a:pt x="917" y="212"/>
                    <a:pt x="917" y="105"/>
                    <a:pt x="858" y="45"/>
                  </a:cubicBezTo>
                  <a:cubicBezTo>
                    <a:pt x="828" y="16"/>
                    <a:pt x="786" y="1"/>
                    <a:pt x="7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Google Shape;16242;p79">
              <a:extLst>
                <a:ext uri="{FF2B5EF4-FFF2-40B4-BE49-F238E27FC236}">
                  <a16:creationId xmlns:a16="http://schemas.microsoft.com/office/drawing/2014/main" id="{E7BAACF3-3BA4-4E3F-9993-B602F03D130A}"/>
                </a:ext>
              </a:extLst>
            </p:cNvPr>
            <p:cNvSpPr/>
            <p:nvPr/>
          </p:nvSpPr>
          <p:spPr>
            <a:xfrm>
              <a:off x="2894655" y="3442656"/>
              <a:ext cx="37116" cy="19592"/>
            </a:xfrm>
            <a:custGeom>
              <a:avLst/>
              <a:gdLst/>
              <a:ahLst/>
              <a:cxnLst/>
              <a:rect l="l" t="t" r="r" b="b"/>
              <a:pathLst>
                <a:path w="1167" h="616" extrusionOk="0">
                  <a:moveTo>
                    <a:pt x="973" y="1"/>
                  </a:moveTo>
                  <a:cubicBezTo>
                    <a:pt x="955" y="1"/>
                    <a:pt x="936" y="3"/>
                    <a:pt x="917" y="8"/>
                  </a:cubicBezTo>
                  <a:lnTo>
                    <a:pt x="155" y="318"/>
                  </a:lnTo>
                  <a:cubicBezTo>
                    <a:pt x="0" y="377"/>
                    <a:pt x="36" y="615"/>
                    <a:pt x="214" y="615"/>
                  </a:cubicBezTo>
                  <a:cubicBezTo>
                    <a:pt x="274" y="615"/>
                    <a:pt x="238" y="615"/>
                    <a:pt x="1036" y="294"/>
                  </a:cubicBezTo>
                  <a:cubicBezTo>
                    <a:pt x="1131" y="282"/>
                    <a:pt x="1167" y="175"/>
                    <a:pt x="1131" y="103"/>
                  </a:cubicBezTo>
                  <a:cubicBezTo>
                    <a:pt x="1103" y="37"/>
                    <a:pt x="1044" y="1"/>
                    <a:pt x="9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Google Shape;16243;p79">
              <a:extLst>
                <a:ext uri="{FF2B5EF4-FFF2-40B4-BE49-F238E27FC236}">
                  <a16:creationId xmlns:a16="http://schemas.microsoft.com/office/drawing/2014/main" id="{4F2CBE1C-7847-4522-8951-47931B406C3B}"/>
                </a:ext>
              </a:extLst>
            </p:cNvPr>
            <p:cNvSpPr/>
            <p:nvPr/>
          </p:nvSpPr>
          <p:spPr>
            <a:xfrm>
              <a:off x="2904482" y="3493258"/>
              <a:ext cx="36385" cy="10273"/>
            </a:xfrm>
            <a:custGeom>
              <a:avLst/>
              <a:gdLst/>
              <a:ahLst/>
              <a:cxnLst/>
              <a:rect l="l" t="t" r="r" b="b"/>
              <a:pathLst>
                <a:path w="1144" h="323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4" y="251"/>
                    <a:pt x="1144" y="155"/>
                  </a:cubicBezTo>
                  <a:cubicBezTo>
                    <a:pt x="1144" y="72"/>
                    <a:pt x="107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Google Shape;16244;p79">
              <a:extLst>
                <a:ext uri="{FF2B5EF4-FFF2-40B4-BE49-F238E27FC236}">
                  <a16:creationId xmlns:a16="http://schemas.microsoft.com/office/drawing/2014/main" id="{F1F010C7-117D-4936-90C0-41B81B4918D5}"/>
                </a:ext>
              </a:extLst>
            </p:cNvPr>
            <p:cNvSpPr/>
            <p:nvPr/>
          </p:nvSpPr>
          <p:spPr>
            <a:xfrm>
              <a:off x="2895386" y="3533364"/>
              <a:ext cx="35653" cy="20196"/>
            </a:xfrm>
            <a:custGeom>
              <a:avLst/>
              <a:gdLst/>
              <a:ahLst/>
              <a:cxnLst/>
              <a:rect l="l" t="t" r="r" b="b"/>
              <a:pathLst>
                <a:path w="1121" h="635" extrusionOk="0">
                  <a:moveTo>
                    <a:pt x="179" y="0"/>
                  </a:moveTo>
                  <a:cubicBezTo>
                    <a:pt x="118" y="0"/>
                    <a:pt x="54" y="38"/>
                    <a:pt x="37" y="109"/>
                  </a:cubicBezTo>
                  <a:cubicBezTo>
                    <a:pt x="1" y="180"/>
                    <a:pt x="37" y="288"/>
                    <a:pt x="120" y="311"/>
                  </a:cubicBezTo>
                  <a:lnTo>
                    <a:pt x="882" y="621"/>
                  </a:lnTo>
                  <a:cubicBezTo>
                    <a:pt x="901" y="630"/>
                    <a:pt x="922" y="635"/>
                    <a:pt x="943" y="635"/>
                  </a:cubicBezTo>
                  <a:cubicBezTo>
                    <a:pt x="1004" y="635"/>
                    <a:pt x="1067" y="599"/>
                    <a:pt x="1084" y="538"/>
                  </a:cubicBezTo>
                  <a:cubicBezTo>
                    <a:pt x="1120" y="442"/>
                    <a:pt x="1084" y="359"/>
                    <a:pt x="1001" y="323"/>
                  </a:cubicBezTo>
                  <a:lnTo>
                    <a:pt x="239" y="14"/>
                  </a:lnTo>
                  <a:cubicBezTo>
                    <a:pt x="221" y="5"/>
                    <a:pt x="200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Google Shape;16245;p79">
              <a:extLst>
                <a:ext uri="{FF2B5EF4-FFF2-40B4-BE49-F238E27FC236}">
                  <a16:creationId xmlns:a16="http://schemas.microsoft.com/office/drawing/2014/main" id="{9918BEAB-C787-486C-BE78-396D6B13E5E8}"/>
                </a:ext>
              </a:extLst>
            </p:cNvPr>
            <p:cNvSpPr/>
            <p:nvPr/>
          </p:nvSpPr>
          <p:spPr>
            <a:xfrm>
              <a:off x="2872677" y="3567586"/>
              <a:ext cx="30692" cy="28338"/>
            </a:xfrm>
            <a:custGeom>
              <a:avLst/>
              <a:gdLst/>
              <a:ahLst/>
              <a:cxnLst/>
              <a:rect l="l" t="t" r="r" b="b"/>
              <a:pathLst>
                <a:path w="965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644" y="819"/>
                    <a:pt x="620" y="890"/>
                    <a:pt x="751" y="890"/>
                  </a:cubicBezTo>
                  <a:cubicBezTo>
                    <a:pt x="894" y="890"/>
                    <a:pt x="965" y="712"/>
                    <a:pt x="858" y="616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Google Shape;16246;p79">
              <a:extLst>
                <a:ext uri="{FF2B5EF4-FFF2-40B4-BE49-F238E27FC236}">
                  <a16:creationId xmlns:a16="http://schemas.microsoft.com/office/drawing/2014/main" id="{5E633778-37D7-49CC-A5BC-86D0096CA2DC}"/>
                </a:ext>
              </a:extLst>
            </p:cNvPr>
            <p:cNvSpPr/>
            <p:nvPr/>
          </p:nvSpPr>
          <p:spPr>
            <a:xfrm>
              <a:off x="2838233" y="3589818"/>
              <a:ext cx="21214" cy="34318"/>
            </a:xfrm>
            <a:custGeom>
              <a:avLst/>
              <a:gdLst/>
              <a:ahLst/>
              <a:cxnLst/>
              <a:rect l="l" t="t" r="r" b="b"/>
              <a:pathLst>
                <a:path w="667" h="1079" extrusionOk="0">
                  <a:moveTo>
                    <a:pt x="179" y="1"/>
                  </a:moveTo>
                  <a:cubicBezTo>
                    <a:pt x="159" y="1"/>
                    <a:pt x="139" y="4"/>
                    <a:pt x="119" y="13"/>
                  </a:cubicBezTo>
                  <a:cubicBezTo>
                    <a:pt x="48" y="37"/>
                    <a:pt x="0" y="132"/>
                    <a:pt x="24" y="215"/>
                  </a:cubicBezTo>
                  <a:lnTo>
                    <a:pt x="345" y="977"/>
                  </a:lnTo>
                  <a:cubicBezTo>
                    <a:pt x="365" y="1036"/>
                    <a:pt x="425" y="1079"/>
                    <a:pt x="499" y="1079"/>
                  </a:cubicBezTo>
                  <a:cubicBezTo>
                    <a:pt x="514" y="1079"/>
                    <a:pt x="531" y="1077"/>
                    <a:pt x="548" y="1072"/>
                  </a:cubicBezTo>
                  <a:cubicBezTo>
                    <a:pt x="643" y="1037"/>
                    <a:pt x="667" y="929"/>
                    <a:pt x="643" y="858"/>
                  </a:cubicBezTo>
                  <a:lnTo>
                    <a:pt x="322" y="96"/>
                  </a:lnTo>
                  <a:cubicBezTo>
                    <a:pt x="303" y="41"/>
                    <a:pt x="243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Google Shape;16247;p79">
              <a:extLst>
                <a:ext uri="{FF2B5EF4-FFF2-40B4-BE49-F238E27FC236}">
                  <a16:creationId xmlns:a16="http://schemas.microsoft.com/office/drawing/2014/main" id="{FCE63B7C-27AB-41AD-BCB5-CA4A48879116}"/>
                </a:ext>
              </a:extLst>
            </p:cNvPr>
            <p:cNvSpPr/>
            <p:nvPr/>
          </p:nvSpPr>
          <p:spPr>
            <a:xfrm>
              <a:off x="2747334" y="3589754"/>
              <a:ext cx="21627" cy="34572"/>
            </a:xfrm>
            <a:custGeom>
              <a:avLst/>
              <a:gdLst/>
              <a:ahLst/>
              <a:cxnLst/>
              <a:rect l="l" t="t" r="r" b="b"/>
              <a:pathLst>
                <a:path w="680" h="1087" extrusionOk="0">
                  <a:moveTo>
                    <a:pt x="499" y="1"/>
                  </a:moveTo>
                  <a:cubicBezTo>
                    <a:pt x="438" y="1"/>
                    <a:pt x="375" y="36"/>
                    <a:pt x="358" y="98"/>
                  </a:cubicBezTo>
                  <a:lnTo>
                    <a:pt x="36" y="860"/>
                  </a:lnTo>
                  <a:cubicBezTo>
                    <a:pt x="1" y="967"/>
                    <a:pt x="72" y="1086"/>
                    <a:pt x="191" y="1086"/>
                  </a:cubicBezTo>
                  <a:cubicBezTo>
                    <a:pt x="251" y="1086"/>
                    <a:pt x="310" y="1051"/>
                    <a:pt x="334" y="979"/>
                  </a:cubicBezTo>
                  <a:lnTo>
                    <a:pt x="655" y="217"/>
                  </a:lnTo>
                  <a:cubicBezTo>
                    <a:pt x="679" y="134"/>
                    <a:pt x="632" y="39"/>
                    <a:pt x="560" y="15"/>
                  </a:cubicBezTo>
                  <a:cubicBezTo>
                    <a:pt x="542" y="5"/>
                    <a:pt x="520" y="1"/>
                    <a:pt x="4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Google Shape;16248;p79">
              <a:extLst>
                <a:ext uri="{FF2B5EF4-FFF2-40B4-BE49-F238E27FC236}">
                  <a16:creationId xmlns:a16="http://schemas.microsoft.com/office/drawing/2014/main" id="{8F0B1EB2-743A-4F51-AE28-C6FDADE2F2BA}"/>
                </a:ext>
              </a:extLst>
            </p:cNvPr>
            <p:cNvSpPr/>
            <p:nvPr/>
          </p:nvSpPr>
          <p:spPr>
            <a:xfrm>
              <a:off x="2705319" y="3566441"/>
              <a:ext cx="29547" cy="28625"/>
            </a:xfrm>
            <a:custGeom>
              <a:avLst/>
              <a:gdLst/>
              <a:ahLst/>
              <a:cxnLst/>
              <a:rect l="l" t="t" r="r" b="b"/>
              <a:pathLst>
                <a:path w="929" h="900" extrusionOk="0">
                  <a:moveTo>
                    <a:pt x="744" y="1"/>
                  </a:moveTo>
                  <a:cubicBezTo>
                    <a:pt x="702" y="1"/>
                    <a:pt x="661" y="15"/>
                    <a:pt x="631" y="45"/>
                  </a:cubicBezTo>
                  <a:lnTo>
                    <a:pt x="60" y="629"/>
                  </a:lnTo>
                  <a:cubicBezTo>
                    <a:pt x="0" y="688"/>
                    <a:pt x="0" y="795"/>
                    <a:pt x="60" y="855"/>
                  </a:cubicBezTo>
                  <a:cubicBezTo>
                    <a:pt x="89" y="885"/>
                    <a:pt x="128" y="899"/>
                    <a:pt x="167" y="899"/>
                  </a:cubicBezTo>
                  <a:cubicBezTo>
                    <a:pt x="205" y="899"/>
                    <a:pt x="244" y="885"/>
                    <a:pt x="274" y="855"/>
                  </a:cubicBezTo>
                  <a:lnTo>
                    <a:pt x="857" y="271"/>
                  </a:lnTo>
                  <a:cubicBezTo>
                    <a:pt x="929" y="212"/>
                    <a:pt x="929" y="105"/>
                    <a:pt x="857" y="45"/>
                  </a:cubicBezTo>
                  <a:cubicBezTo>
                    <a:pt x="827" y="15"/>
                    <a:pt x="786" y="1"/>
                    <a:pt x="7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Google Shape;16249;p79">
              <a:extLst>
                <a:ext uri="{FF2B5EF4-FFF2-40B4-BE49-F238E27FC236}">
                  <a16:creationId xmlns:a16="http://schemas.microsoft.com/office/drawing/2014/main" id="{E24A94E0-A6E8-4629-BA1E-E31026B512A9}"/>
                </a:ext>
              </a:extLst>
            </p:cNvPr>
            <p:cNvSpPr/>
            <p:nvPr/>
          </p:nvSpPr>
          <p:spPr>
            <a:xfrm>
              <a:off x="2676918" y="3532060"/>
              <a:ext cx="35240" cy="20133"/>
            </a:xfrm>
            <a:custGeom>
              <a:avLst/>
              <a:gdLst/>
              <a:ahLst/>
              <a:cxnLst/>
              <a:rect l="l" t="t" r="r" b="b"/>
              <a:pathLst>
                <a:path w="1108" h="633" extrusionOk="0">
                  <a:moveTo>
                    <a:pt x="918" y="1"/>
                  </a:moveTo>
                  <a:cubicBezTo>
                    <a:pt x="903" y="1"/>
                    <a:pt x="886" y="3"/>
                    <a:pt x="869" y="7"/>
                  </a:cubicBezTo>
                  <a:lnTo>
                    <a:pt x="119" y="329"/>
                  </a:lnTo>
                  <a:cubicBezTo>
                    <a:pt x="36" y="352"/>
                    <a:pt x="0" y="448"/>
                    <a:pt x="24" y="531"/>
                  </a:cubicBezTo>
                  <a:cubicBezTo>
                    <a:pt x="53" y="590"/>
                    <a:pt x="115" y="632"/>
                    <a:pt x="182" y="632"/>
                  </a:cubicBezTo>
                  <a:cubicBezTo>
                    <a:pt x="197" y="632"/>
                    <a:pt x="211" y="630"/>
                    <a:pt x="226" y="626"/>
                  </a:cubicBezTo>
                  <a:lnTo>
                    <a:pt x="988" y="305"/>
                  </a:lnTo>
                  <a:cubicBezTo>
                    <a:pt x="1060" y="281"/>
                    <a:pt x="1107" y="174"/>
                    <a:pt x="1084" y="102"/>
                  </a:cubicBezTo>
                  <a:cubicBezTo>
                    <a:pt x="1054" y="44"/>
                    <a:pt x="992" y="1"/>
                    <a:pt x="9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Google Shape;16250;p79">
              <a:extLst>
                <a:ext uri="{FF2B5EF4-FFF2-40B4-BE49-F238E27FC236}">
                  <a16:creationId xmlns:a16="http://schemas.microsoft.com/office/drawing/2014/main" id="{7D096A55-4AB9-474F-9C4B-F52357C381AF}"/>
                </a:ext>
              </a:extLst>
            </p:cNvPr>
            <p:cNvSpPr/>
            <p:nvPr/>
          </p:nvSpPr>
          <p:spPr>
            <a:xfrm>
              <a:off x="2667821" y="3491763"/>
              <a:ext cx="36385" cy="10241"/>
            </a:xfrm>
            <a:custGeom>
              <a:avLst/>
              <a:gdLst/>
              <a:ahLst/>
              <a:cxnLst/>
              <a:rect l="l" t="t" r="r" b="b"/>
              <a:pathLst>
                <a:path w="1144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977" y="322"/>
                  </a:lnTo>
                  <a:cubicBezTo>
                    <a:pt x="1072" y="322"/>
                    <a:pt x="1143" y="250"/>
                    <a:pt x="1143" y="167"/>
                  </a:cubicBezTo>
                  <a:cubicBezTo>
                    <a:pt x="1131" y="72"/>
                    <a:pt x="1048" y="0"/>
                    <a:pt x="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Google Shape;16251;p79">
              <a:extLst>
                <a:ext uri="{FF2B5EF4-FFF2-40B4-BE49-F238E27FC236}">
                  <a16:creationId xmlns:a16="http://schemas.microsoft.com/office/drawing/2014/main" id="{0F42502B-260D-49C9-9079-81F844A139EA}"/>
                </a:ext>
              </a:extLst>
            </p:cNvPr>
            <p:cNvSpPr/>
            <p:nvPr/>
          </p:nvSpPr>
          <p:spPr>
            <a:xfrm>
              <a:off x="2677267" y="3441702"/>
              <a:ext cx="35653" cy="20069"/>
            </a:xfrm>
            <a:custGeom>
              <a:avLst/>
              <a:gdLst/>
              <a:ahLst/>
              <a:cxnLst/>
              <a:rect l="l" t="t" r="r" b="b"/>
              <a:pathLst>
                <a:path w="1121" h="631" extrusionOk="0">
                  <a:moveTo>
                    <a:pt x="173" y="1"/>
                  </a:moveTo>
                  <a:cubicBezTo>
                    <a:pt x="110" y="1"/>
                    <a:pt x="51" y="36"/>
                    <a:pt x="25" y="98"/>
                  </a:cubicBezTo>
                  <a:cubicBezTo>
                    <a:pt x="1" y="193"/>
                    <a:pt x="25" y="276"/>
                    <a:pt x="120" y="312"/>
                  </a:cubicBezTo>
                  <a:lnTo>
                    <a:pt x="882" y="622"/>
                  </a:lnTo>
                  <a:cubicBezTo>
                    <a:pt x="899" y="627"/>
                    <a:pt x="918" y="630"/>
                    <a:pt x="937" y="630"/>
                  </a:cubicBezTo>
                  <a:cubicBezTo>
                    <a:pt x="999" y="630"/>
                    <a:pt x="1066" y="599"/>
                    <a:pt x="1084" y="526"/>
                  </a:cubicBezTo>
                  <a:cubicBezTo>
                    <a:pt x="1120" y="443"/>
                    <a:pt x="1084" y="348"/>
                    <a:pt x="1001" y="324"/>
                  </a:cubicBezTo>
                  <a:lnTo>
                    <a:pt x="239" y="14"/>
                  </a:lnTo>
                  <a:cubicBezTo>
                    <a:pt x="217" y="5"/>
                    <a:pt x="195" y="1"/>
                    <a:pt x="1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Google Shape;16252;p79">
              <a:extLst>
                <a:ext uri="{FF2B5EF4-FFF2-40B4-BE49-F238E27FC236}">
                  <a16:creationId xmlns:a16="http://schemas.microsoft.com/office/drawing/2014/main" id="{AACD3E12-8F02-43B3-906A-382E1C21131D}"/>
                </a:ext>
              </a:extLst>
            </p:cNvPr>
            <p:cNvSpPr/>
            <p:nvPr/>
          </p:nvSpPr>
          <p:spPr>
            <a:xfrm>
              <a:off x="2706051" y="3399084"/>
              <a:ext cx="30724" cy="28338"/>
            </a:xfrm>
            <a:custGeom>
              <a:avLst/>
              <a:gdLst/>
              <a:ahLst/>
              <a:cxnLst/>
              <a:rect l="l" t="t" r="r" b="b"/>
              <a:pathLst>
                <a:path w="966" h="891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199"/>
                    <a:pt x="60" y="259"/>
                  </a:cubicBezTo>
                  <a:cubicBezTo>
                    <a:pt x="644" y="819"/>
                    <a:pt x="632" y="890"/>
                    <a:pt x="751" y="890"/>
                  </a:cubicBezTo>
                  <a:cubicBezTo>
                    <a:pt x="894" y="890"/>
                    <a:pt x="965" y="723"/>
                    <a:pt x="870" y="616"/>
                  </a:cubicBezTo>
                  <a:lnTo>
                    <a:pt x="287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Google Shape;16253;p79">
              <a:extLst>
                <a:ext uri="{FF2B5EF4-FFF2-40B4-BE49-F238E27FC236}">
                  <a16:creationId xmlns:a16="http://schemas.microsoft.com/office/drawing/2014/main" id="{E5FA8ACF-E352-4657-A72A-0EDB76357D4F}"/>
                </a:ext>
              </a:extLst>
            </p:cNvPr>
            <p:cNvSpPr/>
            <p:nvPr/>
          </p:nvSpPr>
          <p:spPr>
            <a:xfrm>
              <a:off x="2748861" y="3370713"/>
              <a:ext cx="21596" cy="34190"/>
            </a:xfrm>
            <a:custGeom>
              <a:avLst/>
              <a:gdLst/>
              <a:ahLst/>
              <a:cxnLst/>
              <a:rect l="l" t="t" r="r" b="b"/>
              <a:pathLst>
                <a:path w="679" h="1075" extrusionOk="0">
                  <a:moveTo>
                    <a:pt x="170" y="1"/>
                  </a:moveTo>
                  <a:cubicBezTo>
                    <a:pt x="153" y="1"/>
                    <a:pt x="136" y="3"/>
                    <a:pt x="119" y="8"/>
                  </a:cubicBezTo>
                  <a:cubicBezTo>
                    <a:pt x="36" y="44"/>
                    <a:pt x="0" y="127"/>
                    <a:pt x="24" y="210"/>
                  </a:cubicBezTo>
                  <a:lnTo>
                    <a:pt x="334" y="972"/>
                  </a:lnTo>
                  <a:cubicBezTo>
                    <a:pt x="362" y="1039"/>
                    <a:pt x="421" y="1075"/>
                    <a:pt x="491" y="1075"/>
                  </a:cubicBezTo>
                  <a:cubicBezTo>
                    <a:pt x="510" y="1075"/>
                    <a:pt x="528" y="1073"/>
                    <a:pt x="548" y="1068"/>
                  </a:cubicBezTo>
                  <a:cubicBezTo>
                    <a:pt x="631" y="1020"/>
                    <a:pt x="679" y="937"/>
                    <a:pt x="631" y="841"/>
                  </a:cubicBezTo>
                  <a:lnTo>
                    <a:pt x="322" y="103"/>
                  </a:lnTo>
                  <a:cubicBezTo>
                    <a:pt x="293" y="37"/>
                    <a:pt x="235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Google Shape;16254;p79">
              <a:extLst>
                <a:ext uri="{FF2B5EF4-FFF2-40B4-BE49-F238E27FC236}">
                  <a16:creationId xmlns:a16="http://schemas.microsoft.com/office/drawing/2014/main" id="{731B740E-8594-4057-8D5F-69FD320F1CA6}"/>
                </a:ext>
              </a:extLst>
            </p:cNvPr>
            <p:cNvSpPr/>
            <p:nvPr/>
          </p:nvSpPr>
          <p:spPr>
            <a:xfrm>
              <a:off x="2749242" y="3533364"/>
              <a:ext cx="111731" cy="115198"/>
            </a:xfrm>
            <a:custGeom>
              <a:avLst/>
              <a:gdLst/>
              <a:ahLst/>
              <a:cxnLst/>
              <a:rect l="l" t="t" r="r" b="b"/>
              <a:pathLst>
                <a:path w="3513" h="3622" extrusionOk="0">
                  <a:moveTo>
                    <a:pt x="3224" y="0"/>
                  </a:moveTo>
                  <a:cubicBezTo>
                    <a:pt x="3217" y="0"/>
                    <a:pt x="3210" y="1"/>
                    <a:pt x="3203" y="2"/>
                  </a:cubicBezTo>
                  <a:cubicBezTo>
                    <a:pt x="3108" y="14"/>
                    <a:pt x="3048" y="85"/>
                    <a:pt x="3060" y="180"/>
                  </a:cubicBezTo>
                  <a:lnTo>
                    <a:pt x="3155" y="740"/>
                  </a:lnTo>
                  <a:lnTo>
                    <a:pt x="3155" y="776"/>
                  </a:lnTo>
                  <a:cubicBezTo>
                    <a:pt x="3155" y="842"/>
                    <a:pt x="3087" y="909"/>
                    <a:pt x="3017" y="909"/>
                  </a:cubicBezTo>
                  <a:cubicBezTo>
                    <a:pt x="2999" y="909"/>
                    <a:pt x="2982" y="904"/>
                    <a:pt x="2965" y="895"/>
                  </a:cubicBezTo>
                  <a:cubicBezTo>
                    <a:pt x="2965" y="895"/>
                    <a:pt x="1929" y="359"/>
                    <a:pt x="1917" y="347"/>
                  </a:cubicBezTo>
                  <a:cubicBezTo>
                    <a:pt x="1858" y="320"/>
                    <a:pt x="1794" y="308"/>
                    <a:pt x="1731" y="308"/>
                  </a:cubicBezTo>
                  <a:cubicBezTo>
                    <a:pt x="1654" y="308"/>
                    <a:pt x="1578" y="326"/>
                    <a:pt x="1512" y="359"/>
                  </a:cubicBezTo>
                  <a:cubicBezTo>
                    <a:pt x="1453" y="383"/>
                    <a:pt x="548" y="859"/>
                    <a:pt x="500" y="895"/>
                  </a:cubicBezTo>
                  <a:cubicBezTo>
                    <a:pt x="480" y="906"/>
                    <a:pt x="459" y="911"/>
                    <a:pt x="438" y="911"/>
                  </a:cubicBezTo>
                  <a:cubicBezTo>
                    <a:pt x="372" y="911"/>
                    <a:pt x="310" y="857"/>
                    <a:pt x="310" y="776"/>
                  </a:cubicBezTo>
                  <a:cubicBezTo>
                    <a:pt x="310" y="764"/>
                    <a:pt x="310" y="740"/>
                    <a:pt x="345" y="585"/>
                  </a:cubicBezTo>
                  <a:cubicBezTo>
                    <a:pt x="357" y="490"/>
                    <a:pt x="298" y="418"/>
                    <a:pt x="203" y="407"/>
                  </a:cubicBezTo>
                  <a:cubicBezTo>
                    <a:pt x="190" y="403"/>
                    <a:pt x="178" y="401"/>
                    <a:pt x="166" y="401"/>
                  </a:cubicBezTo>
                  <a:cubicBezTo>
                    <a:pt x="99" y="401"/>
                    <a:pt x="44" y="457"/>
                    <a:pt x="24" y="538"/>
                  </a:cubicBezTo>
                  <a:cubicBezTo>
                    <a:pt x="0" y="680"/>
                    <a:pt x="0" y="716"/>
                    <a:pt x="0" y="776"/>
                  </a:cubicBezTo>
                  <a:cubicBezTo>
                    <a:pt x="0" y="1030"/>
                    <a:pt x="223" y="1224"/>
                    <a:pt x="464" y="1224"/>
                  </a:cubicBezTo>
                  <a:cubicBezTo>
                    <a:pt x="527" y="1224"/>
                    <a:pt x="592" y="1210"/>
                    <a:pt x="655" y="1180"/>
                  </a:cubicBezTo>
                  <a:lnTo>
                    <a:pt x="1238" y="883"/>
                  </a:lnTo>
                  <a:lnTo>
                    <a:pt x="1238" y="1454"/>
                  </a:lnTo>
                  <a:cubicBezTo>
                    <a:pt x="1238" y="1550"/>
                    <a:pt x="1310" y="1621"/>
                    <a:pt x="1393" y="1621"/>
                  </a:cubicBezTo>
                  <a:cubicBezTo>
                    <a:pt x="1488" y="1621"/>
                    <a:pt x="1560" y="1550"/>
                    <a:pt x="1560" y="1454"/>
                  </a:cubicBezTo>
                  <a:lnTo>
                    <a:pt x="1560" y="716"/>
                  </a:lnTo>
                  <a:cubicBezTo>
                    <a:pt x="1631" y="689"/>
                    <a:pt x="1683" y="636"/>
                    <a:pt x="1744" y="636"/>
                  </a:cubicBezTo>
                  <a:cubicBezTo>
                    <a:pt x="1764" y="636"/>
                    <a:pt x="1786" y="642"/>
                    <a:pt x="1810" y="657"/>
                  </a:cubicBezTo>
                  <a:lnTo>
                    <a:pt x="1929" y="716"/>
                  </a:lnTo>
                  <a:lnTo>
                    <a:pt x="1929" y="3455"/>
                  </a:lnTo>
                  <a:cubicBezTo>
                    <a:pt x="1929" y="3538"/>
                    <a:pt x="2012" y="3621"/>
                    <a:pt x="2096" y="3621"/>
                  </a:cubicBezTo>
                  <a:cubicBezTo>
                    <a:pt x="2191" y="3621"/>
                    <a:pt x="2262" y="3538"/>
                    <a:pt x="2262" y="3455"/>
                  </a:cubicBezTo>
                  <a:lnTo>
                    <a:pt x="2262" y="883"/>
                  </a:lnTo>
                  <a:cubicBezTo>
                    <a:pt x="2798" y="1145"/>
                    <a:pt x="2870" y="1240"/>
                    <a:pt x="3048" y="1240"/>
                  </a:cubicBezTo>
                  <a:cubicBezTo>
                    <a:pt x="3298" y="1216"/>
                    <a:pt x="3512" y="966"/>
                    <a:pt x="3465" y="704"/>
                  </a:cubicBezTo>
                  <a:lnTo>
                    <a:pt x="3382" y="133"/>
                  </a:lnTo>
                  <a:cubicBezTo>
                    <a:pt x="3360" y="57"/>
                    <a:pt x="3298" y="0"/>
                    <a:pt x="32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Google Shape;16255;p79">
              <a:extLst>
                <a:ext uri="{FF2B5EF4-FFF2-40B4-BE49-F238E27FC236}">
                  <a16:creationId xmlns:a16="http://schemas.microsoft.com/office/drawing/2014/main" id="{7466347B-0655-42CA-B157-5D00D175E0D8}"/>
                </a:ext>
              </a:extLst>
            </p:cNvPr>
            <p:cNvSpPr/>
            <p:nvPr/>
          </p:nvSpPr>
          <p:spPr>
            <a:xfrm>
              <a:off x="2795010" y="3417371"/>
              <a:ext cx="94365" cy="106960"/>
            </a:xfrm>
            <a:custGeom>
              <a:avLst/>
              <a:gdLst/>
              <a:ahLst/>
              <a:cxnLst/>
              <a:rect l="l" t="t" r="r" b="b"/>
              <a:pathLst>
                <a:path w="2967" h="3363" extrusionOk="0">
                  <a:moveTo>
                    <a:pt x="275" y="1"/>
                  </a:moveTo>
                  <a:cubicBezTo>
                    <a:pt x="121" y="1"/>
                    <a:pt x="0" y="85"/>
                    <a:pt x="49" y="220"/>
                  </a:cubicBezTo>
                  <a:cubicBezTo>
                    <a:pt x="68" y="296"/>
                    <a:pt x="133" y="334"/>
                    <a:pt x="195" y="334"/>
                  </a:cubicBezTo>
                  <a:cubicBezTo>
                    <a:pt x="210" y="334"/>
                    <a:pt x="226" y="332"/>
                    <a:pt x="240" y="327"/>
                  </a:cubicBezTo>
                  <a:cubicBezTo>
                    <a:pt x="253" y="324"/>
                    <a:pt x="266" y="323"/>
                    <a:pt x="280" y="323"/>
                  </a:cubicBezTo>
                  <a:cubicBezTo>
                    <a:pt x="329" y="323"/>
                    <a:pt x="379" y="342"/>
                    <a:pt x="407" y="398"/>
                  </a:cubicBezTo>
                  <a:lnTo>
                    <a:pt x="907" y="1434"/>
                  </a:lnTo>
                  <a:cubicBezTo>
                    <a:pt x="966" y="1565"/>
                    <a:pt x="1097" y="1649"/>
                    <a:pt x="1252" y="1684"/>
                  </a:cubicBezTo>
                  <a:lnTo>
                    <a:pt x="2395" y="1851"/>
                  </a:lnTo>
                  <a:cubicBezTo>
                    <a:pt x="2502" y="1863"/>
                    <a:pt x="2550" y="1994"/>
                    <a:pt x="2466" y="2065"/>
                  </a:cubicBezTo>
                  <a:lnTo>
                    <a:pt x="1657" y="2875"/>
                  </a:lnTo>
                  <a:cubicBezTo>
                    <a:pt x="1562" y="2958"/>
                    <a:pt x="1514" y="3077"/>
                    <a:pt x="1514" y="3196"/>
                  </a:cubicBezTo>
                  <a:cubicBezTo>
                    <a:pt x="1514" y="3292"/>
                    <a:pt x="1597" y="3363"/>
                    <a:pt x="1681" y="3363"/>
                  </a:cubicBezTo>
                  <a:cubicBezTo>
                    <a:pt x="1776" y="3363"/>
                    <a:pt x="1847" y="3292"/>
                    <a:pt x="1847" y="3196"/>
                  </a:cubicBezTo>
                  <a:cubicBezTo>
                    <a:pt x="1847" y="3101"/>
                    <a:pt x="1883" y="3137"/>
                    <a:pt x="2705" y="2303"/>
                  </a:cubicBezTo>
                  <a:cubicBezTo>
                    <a:pt x="2966" y="2030"/>
                    <a:pt x="2812" y="1577"/>
                    <a:pt x="2443" y="1518"/>
                  </a:cubicBezTo>
                  <a:lnTo>
                    <a:pt x="1300" y="1351"/>
                  </a:lnTo>
                  <a:cubicBezTo>
                    <a:pt x="1252" y="1351"/>
                    <a:pt x="1216" y="1327"/>
                    <a:pt x="1192" y="1279"/>
                  </a:cubicBezTo>
                  <a:lnTo>
                    <a:pt x="680" y="255"/>
                  </a:lnTo>
                  <a:cubicBezTo>
                    <a:pt x="594" y="76"/>
                    <a:pt x="420" y="1"/>
                    <a:pt x="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Google Shape;16256;p79">
              <a:extLst>
                <a:ext uri="{FF2B5EF4-FFF2-40B4-BE49-F238E27FC236}">
                  <a16:creationId xmlns:a16="http://schemas.microsoft.com/office/drawing/2014/main" id="{54D08797-3D5F-4F0E-9D26-8276E7DE5894}"/>
                </a:ext>
              </a:extLst>
            </p:cNvPr>
            <p:cNvSpPr/>
            <p:nvPr/>
          </p:nvSpPr>
          <p:spPr>
            <a:xfrm>
              <a:off x="2719695" y="3433974"/>
              <a:ext cx="76141" cy="101744"/>
            </a:xfrm>
            <a:custGeom>
              <a:avLst/>
              <a:gdLst/>
              <a:ahLst/>
              <a:cxnLst/>
              <a:rect l="l" t="t" r="r" b="b"/>
              <a:pathLst>
                <a:path w="2394" h="3199" extrusionOk="0">
                  <a:moveTo>
                    <a:pt x="2232" y="0"/>
                  </a:moveTo>
                  <a:cubicBezTo>
                    <a:pt x="2173" y="0"/>
                    <a:pt x="2110" y="39"/>
                    <a:pt x="2084" y="91"/>
                  </a:cubicBezTo>
                  <a:lnTo>
                    <a:pt x="1763" y="757"/>
                  </a:lnTo>
                  <a:cubicBezTo>
                    <a:pt x="1751" y="805"/>
                    <a:pt x="1703" y="817"/>
                    <a:pt x="1655" y="829"/>
                  </a:cubicBezTo>
                  <a:lnTo>
                    <a:pt x="512" y="996"/>
                  </a:lnTo>
                  <a:cubicBezTo>
                    <a:pt x="131" y="1055"/>
                    <a:pt x="0" y="1508"/>
                    <a:pt x="250" y="1758"/>
                  </a:cubicBezTo>
                  <a:cubicBezTo>
                    <a:pt x="1108" y="2603"/>
                    <a:pt x="1132" y="2555"/>
                    <a:pt x="1120" y="2674"/>
                  </a:cubicBezTo>
                  <a:lnTo>
                    <a:pt x="1060" y="3020"/>
                  </a:lnTo>
                  <a:cubicBezTo>
                    <a:pt x="1048" y="3115"/>
                    <a:pt x="1120" y="3198"/>
                    <a:pt x="1203" y="3198"/>
                  </a:cubicBezTo>
                  <a:cubicBezTo>
                    <a:pt x="1286" y="3198"/>
                    <a:pt x="1358" y="3139"/>
                    <a:pt x="1358" y="3067"/>
                  </a:cubicBezTo>
                  <a:lnTo>
                    <a:pt x="1417" y="2722"/>
                  </a:lnTo>
                  <a:cubicBezTo>
                    <a:pt x="1441" y="2579"/>
                    <a:pt x="1382" y="2424"/>
                    <a:pt x="1286" y="2317"/>
                  </a:cubicBezTo>
                  <a:lnTo>
                    <a:pt x="465" y="1519"/>
                  </a:lnTo>
                  <a:cubicBezTo>
                    <a:pt x="393" y="1448"/>
                    <a:pt x="429" y="1305"/>
                    <a:pt x="536" y="1293"/>
                  </a:cubicBezTo>
                  <a:lnTo>
                    <a:pt x="1679" y="1127"/>
                  </a:lnTo>
                  <a:cubicBezTo>
                    <a:pt x="1834" y="1115"/>
                    <a:pt x="1953" y="1007"/>
                    <a:pt x="2025" y="876"/>
                  </a:cubicBezTo>
                  <a:lnTo>
                    <a:pt x="2358" y="210"/>
                  </a:lnTo>
                  <a:cubicBezTo>
                    <a:pt x="2394" y="150"/>
                    <a:pt x="2370" y="55"/>
                    <a:pt x="2298" y="19"/>
                  </a:cubicBezTo>
                  <a:cubicBezTo>
                    <a:pt x="2278" y="6"/>
                    <a:pt x="2256" y="0"/>
                    <a:pt x="22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Google Shape;16257;p79">
              <a:extLst>
                <a:ext uri="{FF2B5EF4-FFF2-40B4-BE49-F238E27FC236}">
                  <a16:creationId xmlns:a16="http://schemas.microsoft.com/office/drawing/2014/main" id="{48ABDCDE-AA7E-4085-BCC7-7829294B0966}"/>
                </a:ext>
              </a:extLst>
            </p:cNvPr>
            <p:cNvSpPr/>
            <p:nvPr/>
          </p:nvSpPr>
          <p:spPr>
            <a:xfrm>
              <a:off x="2787472" y="3594366"/>
              <a:ext cx="32600" cy="104543"/>
            </a:xfrm>
            <a:custGeom>
              <a:avLst/>
              <a:gdLst/>
              <a:ahLst/>
              <a:cxnLst/>
              <a:rect l="l" t="t" r="r" b="b"/>
              <a:pathLst>
                <a:path w="1025" h="3287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2787"/>
                  </a:lnTo>
                  <a:cubicBezTo>
                    <a:pt x="1" y="3072"/>
                    <a:pt x="227" y="3287"/>
                    <a:pt x="513" y="3287"/>
                  </a:cubicBezTo>
                  <a:cubicBezTo>
                    <a:pt x="786" y="3287"/>
                    <a:pt x="1013" y="3072"/>
                    <a:pt x="1013" y="2787"/>
                  </a:cubicBezTo>
                  <a:lnTo>
                    <a:pt x="1013" y="2156"/>
                  </a:lnTo>
                  <a:cubicBezTo>
                    <a:pt x="1025" y="2072"/>
                    <a:pt x="953" y="2001"/>
                    <a:pt x="882" y="2001"/>
                  </a:cubicBezTo>
                  <a:cubicBezTo>
                    <a:pt x="786" y="2001"/>
                    <a:pt x="715" y="2072"/>
                    <a:pt x="715" y="2156"/>
                  </a:cubicBezTo>
                  <a:lnTo>
                    <a:pt x="715" y="2787"/>
                  </a:lnTo>
                  <a:cubicBezTo>
                    <a:pt x="715" y="2894"/>
                    <a:pt x="620" y="2977"/>
                    <a:pt x="525" y="2977"/>
                  </a:cubicBezTo>
                  <a:cubicBezTo>
                    <a:pt x="417" y="2977"/>
                    <a:pt x="334" y="2894"/>
                    <a:pt x="334" y="2787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D8D00A-91DC-4087-B9DB-5850EA3D9B08}"/>
              </a:ext>
            </a:extLst>
          </p:cNvPr>
          <p:cNvSpPr/>
          <p:nvPr/>
        </p:nvSpPr>
        <p:spPr>
          <a:xfrm>
            <a:off x="745669" y="1552679"/>
            <a:ext cx="8148300" cy="4792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910340-D6C6-40F2-8C1D-FA507FB5B30B}"/>
              </a:ext>
            </a:extLst>
          </p:cNvPr>
          <p:cNvSpPr/>
          <p:nvPr/>
        </p:nvSpPr>
        <p:spPr>
          <a:xfrm>
            <a:off x="616715" y="1956564"/>
            <a:ext cx="8148300" cy="42149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SzPct val="5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634CCC4D-CC52-447F-8FD4-EA4EBDD307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3674777"/>
                  </p:ext>
                </p:extLst>
              </p:nvPr>
            </p:nvGraphicFramePr>
            <p:xfrm flipV="1">
              <a:off x="705030" y="1649909"/>
              <a:ext cx="81279" cy="45720"/>
            </p:xfrm>
            <a:graphic>
              <a:graphicData uri="http://schemas.microsoft.com/office/powerpoint/2016/slidezoom">
                <pslz:sldZm>
                  <pslz:sldZmObj sldId="320" cId="4031489665">
                    <pslz:zmPr id="{7F44756E-D612-466A-A9F1-96474DC93D3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81279" cy="45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34CCC4D-CC52-447F-8FD4-EA4EBDD30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705030" y="1649909"/>
                <a:ext cx="81279" cy="45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1902E508-D02D-4C1C-BF41-F103A6DBED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269875"/>
                  </p:ext>
                </p:extLst>
              </p:nvPr>
            </p:nvGraphicFramePr>
            <p:xfrm>
              <a:off x="705029" y="2157021"/>
              <a:ext cx="81281" cy="45720"/>
            </p:xfrm>
            <a:graphic>
              <a:graphicData uri="http://schemas.microsoft.com/office/powerpoint/2016/slidezoom">
                <pslz:sldZm>
                  <pslz:sldZmObj sldId="321" cId="687805402">
                    <pslz:zmPr id="{5DD50F2C-51EE-4DC7-818D-D1885A8B88B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81" cy="45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902E508-D02D-4C1C-BF41-F103A6DBED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029" y="2157021"/>
                <a:ext cx="81281" cy="45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B10C70BC-E290-4475-9B87-C88A1721EAAD}"/>
              </a:ext>
            </a:extLst>
          </p:cNvPr>
          <p:cNvSpPr/>
          <p:nvPr/>
        </p:nvSpPr>
        <p:spPr>
          <a:xfrm>
            <a:off x="705030" y="2270769"/>
            <a:ext cx="8148300" cy="42149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SzPct val="5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09011056-ECD6-4A34-B171-0A37F624B0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8789350"/>
                  </p:ext>
                </p:extLst>
              </p:nvPr>
            </p:nvGraphicFramePr>
            <p:xfrm>
              <a:off x="705030" y="2433310"/>
              <a:ext cx="81279" cy="45720"/>
            </p:xfrm>
            <a:graphic>
              <a:graphicData uri="http://schemas.microsoft.com/office/powerpoint/2016/slidezoom">
                <pslz:sldZm>
                  <pslz:sldZmObj sldId="323" cId="3575254483">
                    <pslz:zmPr id="{C8D25833-774B-4355-8A2C-C649BE493761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9" cy="45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9011056-ECD6-4A34-B171-0A37F624B0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5030" y="2433310"/>
                <a:ext cx="81279" cy="45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D9E97BBB-22BD-4CA3-9C08-5CFC56A251E2}"/>
              </a:ext>
            </a:extLst>
          </p:cNvPr>
          <p:cNvSpPr/>
          <p:nvPr/>
        </p:nvSpPr>
        <p:spPr>
          <a:xfrm>
            <a:off x="793345" y="2521122"/>
            <a:ext cx="8148300" cy="42149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SzPct val="5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75C99B0D-B233-40B9-A28E-C1A3D244FE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0399632"/>
                  </p:ext>
                </p:extLst>
              </p:nvPr>
            </p:nvGraphicFramePr>
            <p:xfrm flipH="1">
              <a:off x="705030" y="2734192"/>
              <a:ext cx="81279" cy="45720"/>
            </p:xfrm>
            <a:graphic>
              <a:graphicData uri="http://schemas.microsoft.com/office/powerpoint/2016/slidezoom">
                <pslz:sldZm>
                  <pslz:sldZmObj sldId="323" cId="3575254483">
                    <pslz:zmPr id="{AA811FDC-6311-4539-A012-2BADB3BAC4F9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81279" cy="45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5C99B0D-B233-40B9-A28E-C1A3D244F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705030" y="2734192"/>
                <a:ext cx="81279" cy="45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AEBF3209-64BA-417C-8EEB-24AB8A7F13DC}"/>
              </a:ext>
            </a:extLst>
          </p:cNvPr>
          <p:cNvSpPr/>
          <p:nvPr/>
        </p:nvSpPr>
        <p:spPr>
          <a:xfrm>
            <a:off x="616715" y="2784582"/>
            <a:ext cx="8148300" cy="42149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SzPct val="5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>
                <a:extLst>
                  <a:ext uri="{FF2B5EF4-FFF2-40B4-BE49-F238E27FC236}">
                    <a16:creationId xmlns:a16="http://schemas.microsoft.com/office/drawing/2014/main" id="{A4C20FD6-9C66-458D-B23E-80AA3026EE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9379603"/>
                  </p:ext>
                </p:extLst>
              </p:nvPr>
            </p:nvGraphicFramePr>
            <p:xfrm flipV="1">
              <a:off x="705030" y="3018637"/>
              <a:ext cx="81279" cy="45720"/>
            </p:xfrm>
            <a:graphic>
              <a:graphicData uri="http://schemas.microsoft.com/office/powerpoint/2016/slidezoom">
                <pslz:sldZm>
                  <pslz:sldZmObj sldId="323" cId="3575254483">
                    <pslz:zmPr id="{3ACA0F24-2F77-4DC6-91BE-7DFD928E730F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81279" cy="45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4C20FD6-9C66-458D-B23E-80AA3026EE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V="1">
                <a:off x="705030" y="3018637"/>
                <a:ext cx="81279" cy="45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92D630A8-33EF-4029-9981-A9B19FDCCADD}"/>
              </a:ext>
            </a:extLst>
          </p:cNvPr>
          <p:cNvSpPr/>
          <p:nvPr/>
        </p:nvSpPr>
        <p:spPr>
          <a:xfrm>
            <a:off x="745669" y="3078735"/>
            <a:ext cx="8148300" cy="42149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SzPct val="5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Slide Zoom 49">
                <a:extLst>
                  <a:ext uri="{FF2B5EF4-FFF2-40B4-BE49-F238E27FC236}">
                    <a16:creationId xmlns:a16="http://schemas.microsoft.com/office/drawing/2014/main" id="{C7A0E0E0-70D7-42E0-972F-D0F18FAFE6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5272316"/>
                  </p:ext>
                </p:extLst>
              </p:nvPr>
            </p:nvGraphicFramePr>
            <p:xfrm>
              <a:off x="705030" y="3314444"/>
              <a:ext cx="81279" cy="45720"/>
            </p:xfrm>
            <a:graphic>
              <a:graphicData uri="http://schemas.microsoft.com/office/powerpoint/2016/slidezoom">
                <pslz:sldZm>
                  <pslz:sldZmObj sldId="322" cId="55658558">
                    <pslz:zmPr id="{326125A3-4F00-4081-BB6C-E40A9D0003B5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9" cy="45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Slide Zoom 4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7A0E0E0-70D7-42E0-972F-D0F18FAFE6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030" y="3314444"/>
                <a:ext cx="81279" cy="45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ADEAA2AC-6DCA-4948-99A8-300D040929C8}"/>
              </a:ext>
            </a:extLst>
          </p:cNvPr>
          <p:cNvSpPr/>
          <p:nvPr/>
        </p:nvSpPr>
        <p:spPr>
          <a:xfrm>
            <a:off x="874623" y="3401850"/>
            <a:ext cx="8148300" cy="42149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SzPct val="5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E1B7131A-9BD0-4838-87FA-DB5068E0DC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5587573"/>
                  </p:ext>
                </p:extLst>
              </p:nvPr>
            </p:nvGraphicFramePr>
            <p:xfrm flipH="1">
              <a:off x="705030" y="3616053"/>
              <a:ext cx="81279" cy="45720"/>
            </p:xfrm>
            <a:graphic>
              <a:graphicData uri="http://schemas.microsoft.com/office/powerpoint/2016/slidezoom">
                <pslz:sldZm>
                  <pslz:sldZmObj sldId="324" cId="2976860486">
                    <pslz:zmPr id="{8363487F-0A02-44D0-8622-5F31EFFEE144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81279" cy="45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1B7131A-9BD0-4838-87FA-DB5068E0D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flipH="1">
                <a:off x="705030" y="3616053"/>
                <a:ext cx="81279" cy="45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2B708020-4AEA-4B06-9C4F-23A715539223}"/>
              </a:ext>
            </a:extLst>
          </p:cNvPr>
          <p:cNvSpPr/>
          <p:nvPr/>
        </p:nvSpPr>
        <p:spPr>
          <a:xfrm>
            <a:off x="793345" y="3779318"/>
            <a:ext cx="8148300" cy="42149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SzPct val="5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6AD26C0F-51BA-4B76-9FA6-97DE7A27E9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3247025"/>
                  </p:ext>
                </p:extLst>
              </p:nvPr>
            </p:nvGraphicFramePr>
            <p:xfrm>
              <a:off x="705030" y="3868018"/>
              <a:ext cx="81279" cy="45720"/>
            </p:xfrm>
            <a:graphic>
              <a:graphicData uri="http://schemas.microsoft.com/office/powerpoint/2016/slidezoom">
                <pslz:sldZm>
                  <pslz:sldZmObj sldId="325" cId="168755727">
                    <pslz:zmPr id="{6E062A9D-F22D-4D89-9405-72C113BAAA55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9" cy="45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AD26C0F-51BA-4B76-9FA6-97DE7A27E9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5030" y="3868018"/>
                <a:ext cx="81279" cy="45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E002F905-447E-4D20-927B-E580310D40F9}"/>
              </a:ext>
            </a:extLst>
          </p:cNvPr>
          <p:cNvSpPr/>
          <p:nvPr/>
        </p:nvSpPr>
        <p:spPr>
          <a:xfrm>
            <a:off x="821240" y="4230052"/>
            <a:ext cx="8148300" cy="42149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SzPct val="5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6EF0ACEF-5DD4-487F-B302-5BF7EED398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2835016"/>
                  </p:ext>
                </p:extLst>
              </p:nvPr>
            </p:nvGraphicFramePr>
            <p:xfrm>
              <a:off x="705030" y="4401094"/>
              <a:ext cx="81279" cy="45720"/>
            </p:xfrm>
            <a:graphic>
              <a:graphicData uri="http://schemas.microsoft.com/office/powerpoint/2016/slidezoom">
                <pslz:sldZm>
                  <pslz:sldZmObj sldId="326" cId="2188800957">
                    <pslz:zmPr id="{95DE4E5B-F1D9-4D31-84E3-92694BC4AF7D}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9" cy="457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6EF0ACEF-5DD4-487F-B302-5BF7EED398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5030" y="4401094"/>
                <a:ext cx="81279" cy="457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9A35A8E-4E18-44FF-933E-610C29B6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0" y="794254"/>
            <a:ext cx="7797521" cy="374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48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92CEABE-9974-414F-AF31-486283C1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34" y="874207"/>
            <a:ext cx="3768131" cy="3690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066E911-122D-4362-9D73-873A99AE0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74207"/>
            <a:ext cx="3895854" cy="3690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80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DA6FFAF-8EF2-4C56-A32B-07542DBB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63" y="864157"/>
            <a:ext cx="7787473" cy="3691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25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576EC64-B35F-4C32-AA5B-79D0A7EC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7" y="802476"/>
            <a:ext cx="7626699" cy="3699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5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2A1E5C-1659-4078-94C6-483BCEA56C54}"/>
              </a:ext>
            </a:extLst>
          </p:cNvPr>
          <p:cNvSpPr/>
          <p:nvPr/>
        </p:nvSpPr>
        <p:spPr>
          <a:xfrm>
            <a:off x="510256" y="1147154"/>
            <a:ext cx="8116910" cy="6207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Nunito SemiBold"/>
              </a:rPr>
              <a:t>AGENDA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Nunito SemiBold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6B739E-D2B2-4A9C-9A32-47839783FAFB}"/>
              </a:ext>
            </a:extLst>
          </p:cNvPr>
          <p:cNvGrpSpPr/>
          <p:nvPr/>
        </p:nvGrpSpPr>
        <p:grpSpPr>
          <a:xfrm>
            <a:off x="3489106" y="1969854"/>
            <a:ext cx="2189760" cy="620700"/>
            <a:chOff x="3434242" y="2363915"/>
            <a:chExt cx="2189760" cy="62070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7F0C812-4435-47A2-97A5-0A0E948D793A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63AD77-D509-43E9-B330-C4B9A8F38FA7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1BC5F-51F3-4833-8E51-98E9ADE39C72}"/>
                </a:ext>
              </a:extLst>
            </p:cNvPr>
            <p:cNvSpPr txBox="1"/>
            <p:nvPr/>
          </p:nvSpPr>
          <p:spPr>
            <a:xfrm>
              <a:off x="3874592" y="2520375"/>
              <a:ext cx="1749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Data Gathering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62F083-8EAA-43B2-A8A5-7939AE15D3CD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10BBE5-386D-4A3F-9EE0-90A6BB77C50B}"/>
              </a:ext>
            </a:extLst>
          </p:cNvPr>
          <p:cNvGrpSpPr/>
          <p:nvPr/>
        </p:nvGrpSpPr>
        <p:grpSpPr>
          <a:xfrm>
            <a:off x="6226898" y="1969854"/>
            <a:ext cx="2310055" cy="620700"/>
            <a:chOff x="6317111" y="2363915"/>
            <a:chExt cx="2310055" cy="6207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3D47E28-FF76-48F5-BC91-78A1964A3535}"/>
                </a:ext>
              </a:extLst>
            </p:cNvPr>
            <p:cNvSpPr/>
            <p:nvPr/>
          </p:nvSpPr>
          <p:spPr>
            <a:xfrm>
              <a:off x="6317111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31373B-226D-4DF5-9534-164E044DD65A}"/>
                </a:ext>
              </a:extLst>
            </p:cNvPr>
            <p:cNvSpPr txBox="1"/>
            <p:nvPr/>
          </p:nvSpPr>
          <p:spPr>
            <a:xfrm>
              <a:off x="6355344" y="2412654"/>
              <a:ext cx="3635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7AC3A6-F04C-4364-B9C7-15652B73CA30}"/>
                </a:ext>
              </a:extLst>
            </p:cNvPr>
            <p:cNvSpPr txBox="1"/>
            <p:nvPr/>
          </p:nvSpPr>
          <p:spPr>
            <a:xfrm>
              <a:off x="6629431" y="2520375"/>
              <a:ext cx="1997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Data Preprocessing 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D6A9DA-5D79-4D72-A5FC-0A3E5A0F835B}"/>
                </a:ext>
              </a:extLst>
            </p:cNvPr>
            <p:cNvCxnSpPr>
              <a:cxnSpLocks/>
            </p:cNvCxnSpPr>
            <p:nvPr/>
          </p:nvCxnSpPr>
          <p:spPr>
            <a:xfrm>
              <a:off x="6738761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4E4AD7-24B7-4D98-98DC-B9B8B242EE6E}"/>
              </a:ext>
            </a:extLst>
          </p:cNvPr>
          <p:cNvGrpSpPr/>
          <p:nvPr/>
        </p:nvGrpSpPr>
        <p:grpSpPr>
          <a:xfrm>
            <a:off x="800982" y="1969854"/>
            <a:ext cx="2189760" cy="620700"/>
            <a:chOff x="3434242" y="2363915"/>
            <a:chExt cx="2189760" cy="6207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B31ECDF-4CFD-493B-9350-4EC3199D6C77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69C2C8-DFB9-4D63-8A3A-0C1355E62330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40CA9D-A51C-4420-8A6D-79A3ACB0DE64}"/>
                </a:ext>
              </a:extLst>
            </p:cNvPr>
            <p:cNvSpPr txBox="1"/>
            <p:nvPr/>
          </p:nvSpPr>
          <p:spPr>
            <a:xfrm>
              <a:off x="3874592" y="2520375"/>
              <a:ext cx="1749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Data Sources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F86C63-EE16-408B-B40A-7A6C22A7EFDE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0EC6F3-0207-460C-A753-D85410D5C295}"/>
              </a:ext>
            </a:extLst>
          </p:cNvPr>
          <p:cNvGrpSpPr/>
          <p:nvPr/>
        </p:nvGrpSpPr>
        <p:grpSpPr>
          <a:xfrm>
            <a:off x="3504382" y="2868088"/>
            <a:ext cx="2189760" cy="620700"/>
            <a:chOff x="3434242" y="2363915"/>
            <a:chExt cx="2189760" cy="6207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7559759-4425-475D-A6C2-78AB46DF8A9A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EFFE51-CC8D-4477-9E3B-7F6C2F16532F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2563F9-6853-49EE-AD23-580CB54B1FA9}"/>
                </a:ext>
              </a:extLst>
            </p:cNvPr>
            <p:cNvSpPr txBox="1"/>
            <p:nvPr/>
          </p:nvSpPr>
          <p:spPr>
            <a:xfrm>
              <a:off x="3874592" y="2520375"/>
              <a:ext cx="1749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Analysis &amp; Cubes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4A917E-227E-4A49-B406-43D7AB5E988F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10B0C-7695-43D5-BC55-66BF3EFBDEBA}"/>
              </a:ext>
            </a:extLst>
          </p:cNvPr>
          <p:cNvGrpSpPr/>
          <p:nvPr/>
        </p:nvGrpSpPr>
        <p:grpSpPr>
          <a:xfrm>
            <a:off x="6226898" y="2868088"/>
            <a:ext cx="2310055" cy="620700"/>
            <a:chOff x="6317111" y="2363915"/>
            <a:chExt cx="2310055" cy="62070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D5DFA7A-ABB1-4B7C-A2B3-D03830087C12}"/>
                </a:ext>
              </a:extLst>
            </p:cNvPr>
            <p:cNvSpPr/>
            <p:nvPr/>
          </p:nvSpPr>
          <p:spPr>
            <a:xfrm>
              <a:off x="6317111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9F4047-A039-4CEA-BBA3-BEDB9E8FFDFC}"/>
                </a:ext>
              </a:extLst>
            </p:cNvPr>
            <p:cNvSpPr txBox="1"/>
            <p:nvPr/>
          </p:nvSpPr>
          <p:spPr>
            <a:xfrm>
              <a:off x="6355344" y="2412654"/>
              <a:ext cx="3635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20142D-A0FC-452D-9E65-0CB5FC7CEFED}"/>
                </a:ext>
              </a:extLst>
            </p:cNvPr>
            <p:cNvSpPr txBox="1"/>
            <p:nvPr/>
          </p:nvSpPr>
          <p:spPr>
            <a:xfrm>
              <a:off x="6629431" y="2520375"/>
              <a:ext cx="1997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Paginated Reports 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DDDB356-8C77-4634-8DC3-EF8793B397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8761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B0CBD6-8D24-4A88-A078-0E71D8D8EAEA}"/>
              </a:ext>
            </a:extLst>
          </p:cNvPr>
          <p:cNvGrpSpPr/>
          <p:nvPr/>
        </p:nvGrpSpPr>
        <p:grpSpPr>
          <a:xfrm>
            <a:off x="820099" y="2868088"/>
            <a:ext cx="2189760" cy="679680"/>
            <a:chOff x="3434242" y="2363915"/>
            <a:chExt cx="2189760" cy="67968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C8A4909-E3ED-48D8-B22A-968F91D1DBF0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A9A179-F482-41D5-9FF0-ED68D057F25B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02A198-8C1D-4C09-A875-A80971A2A2FE}"/>
                </a:ext>
              </a:extLst>
            </p:cNvPr>
            <p:cNvSpPr txBox="1"/>
            <p:nvPr/>
          </p:nvSpPr>
          <p:spPr>
            <a:xfrm>
              <a:off x="3874592" y="2520375"/>
              <a:ext cx="1749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Data Integration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D46D6C-5BDB-4B83-BF3A-76F3CB0A674B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A5C9ABE-0E07-4AE1-AB50-3EEE951A96AD}"/>
              </a:ext>
            </a:extLst>
          </p:cNvPr>
          <p:cNvGrpSpPr/>
          <p:nvPr/>
        </p:nvGrpSpPr>
        <p:grpSpPr>
          <a:xfrm>
            <a:off x="5093785" y="3766323"/>
            <a:ext cx="2227993" cy="620700"/>
            <a:chOff x="3434242" y="2363915"/>
            <a:chExt cx="2227993" cy="62070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6EA34EF-EA0F-4F07-8729-E0CCD708AEFB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F0526C-28C4-4314-808D-02E00292FF68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7EA6B7-1002-4744-8167-697CB5665C33}"/>
                </a:ext>
              </a:extLst>
            </p:cNvPr>
            <p:cNvSpPr txBox="1"/>
            <p:nvPr/>
          </p:nvSpPr>
          <p:spPr>
            <a:xfrm>
              <a:off x="3834836" y="2530314"/>
              <a:ext cx="1827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Recommendations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20A3F3D-50C6-421C-B3F9-1C0C51BCB1D8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AAB28C-6B3D-48F0-AA6D-4CBEDAF2A8D7}"/>
              </a:ext>
            </a:extLst>
          </p:cNvPr>
          <p:cNvGrpSpPr/>
          <p:nvPr/>
        </p:nvGrpSpPr>
        <p:grpSpPr>
          <a:xfrm>
            <a:off x="1914979" y="3766323"/>
            <a:ext cx="2189760" cy="620700"/>
            <a:chOff x="3434242" y="2363915"/>
            <a:chExt cx="2189760" cy="62070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02C418F-B6DB-4B92-AAC8-842552636ED4}"/>
                </a:ext>
              </a:extLst>
            </p:cNvPr>
            <p:cNvSpPr/>
            <p:nvPr/>
          </p:nvSpPr>
          <p:spPr>
            <a:xfrm>
              <a:off x="3434242" y="2363915"/>
              <a:ext cx="2189760" cy="6207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32EB28-6EC2-41A0-8715-DBC1AD6FAE8B}"/>
                </a:ext>
              </a:extLst>
            </p:cNvPr>
            <p:cNvSpPr txBox="1"/>
            <p:nvPr/>
          </p:nvSpPr>
          <p:spPr>
            <a:xfrm>
              <a:off x="3472475" y="2412654"/>
              <a:ext cx="3635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  <a:cs typeface="Calibri Light" panose="020F0302020204030204" pitchFamily="34" charset="0"/>
                  <a:sym typeface="Nunito SemiBold"/>
                </a:rPr>
                <a:t>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6B7DBB1-F473-4C89-B1A5-BC4836081406}"/>
                </a:ext>
              </a:extLst>
            </p:cNvPr>
            <p:cNvSpPr txBox="1"/>
            <p:nvPr/>
          </p:nvSpPr>
          <p:spPr>
            <a:xfrm>
              <a:off x="3874592" y="2520375"/>
              <a:ext cx="1749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Dashboards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4B02F1A-5F40-4D1B-9454-B40CE500ED1A}"/>
                </a:ext>
              </a:extLst>
            </p:cNvPr>
            <p:cNvCxnSpPr>
              <a:cxnSpLocks/>
            </p:cNvCxnSpPr>
            <p:nvPr/>
          </p:nvCxnSpPr>
          <p:spPr>
            <a:xfrm>
              <a:off x="3855892" y="2392776"/>
              <a:ext cx="0" cy="56424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8" name="Google Shape;3117;p49"/>
          <p:cNvGrpSpPr/>
          <p:nvPr/>
        </p:nvGrpSpPr>
        <p:grpSpPr>
          <a:xfrm>
            <a:off x="155120" y="4619708"/>
            <a:ext cx="355136" cy="303328"/>
            <a:chOff x="7989997" y="2015378"/>
            <a:chExt cx="355136" cy="303328"/>
          </a:xfrm>
          <a:solidFill>
            <a:schemeClr val="tx1"/>
          </a:solidFill>
        </p:grpSpPr>
        <p:sp>
          <p:nvSpPr>
            <p:cNvPr id="69" name="Google Shape;3118;p49"/>
            <p:cNvSpPr/>
            <p:nvPr/>
          </p:nvSpPr>
          <p:spPr>
            <a:xfrm>
              <a:off x="8052109" y="2080530"/>
              <a:ext cx="43840" cy="49568"/>
            </a:xfrm>
            <a:custGeom>
              <a:avLst/>
              <a:gdLst/>
              <a:ahLst/>
              <a:cxnLst/>
              <a:rect l="l" t="t" r="r" b="b"/>
              <a:pathLst>
                <a:path w="1370" h="1549" extrusionOk="0">
                  <a:moveTo>
                    <a:pt x="679" y="1"/>
                  </a:moveTo>
                  <a:cubicBezTo>
                    <a:pt x="310" y="1"/>
                    <a:pt x="0" y="298"/>
                    <a:pt x="0" y="691"/>
                  </a:cubicBezTo>
                  <a:lnTo>
                    <a:pt x="0" y="870"/>
                  </a:lnTo>
                  <a:cubicBezTo>
                    <a:pt x="0" y="1239"/>
                    <a:pt x="298" y="1549"/>
                    <a:pt x="679" y="1549"/>
                  </a:cubicBezTo>
                  <a:cubicBezTo>
                    <a:pt x="1072" y="1549"/>
                    <a:pt x="1369" y="1251"/>
                    <a:pt x="1369" y="870"/>
                  </a:cubicBezTo>
                  <a:lnTo>
                    <a:pt x="1369" y="691"/>
                  </a:lnTo>
                  <a:cubicBezTo>
                    <a:pt x="1369" y="596"/>
                    <a:pt x="1298" y="525"/>
                    <a:pt x="1203" y="525"/>
                  </a:cubicBezTo>
                  <a:cubicBezTo>
                    <a:pt x="1119" y="525"/>
                    <a:pt x="1036" y="596"/>
                    <a:pt x="1036" y="691"/>
                  </a:cubicBezTo>
                  <a:lnTo>
                    <a:pt x="1036" y="870"/>
                  </a:lnTo>
                  <a:cubicBezTo>
                    <a:pt x="1036" y="1060"/>
                    <a:pt x="881" y="1227"/>
                    <a:pt x="679" y="1227"/>
                  </a:cubicBezTo>
                  <a:cubicBezTo>
                    <a:pt x="488" y="1227"/>
                    <a:pt x="322" y="1060"/>
                    <a:pt x="322" y="870"/>
                  </a:cubicBezTo>
                  <a:lnTo>
                    <a:pt x="322" y="691"/>
                  </a:lnTo>
                  <a:cubicBezTo>
                    <a:pt x="322" y="489"/>
                    <a:pt x="488" y="334"/>
                    <a:pt x="679" y="334"/>
                  </a:cubicBezTo>
                  <a:cubicBezTo>
                    <a:pt x="774" y="334"/>
                    <a:pt x="845" y="251"/>
                    <a:pt x="845" y="167"/>
                  </a:cubicBezTo>
                  <a:cubicBezTo>
                    <a:pt x="845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19;p49"/>
            <p:cNvSpPr/>
            <p:nvPr/>
          </p:nvSpPr>
          <p:spPr>
            <a:xfrm>
              <a:off x="7989997" y="2015378"/>
              <a:ext cx="355136" cy="303328"/>
            </a:xfrm>
            <a:custGeom>
              <a:avLst/>
              <a:gdLst/>
              <a:ahLst/>
              <a:cxnLst/>
              <a:rect l="l" t="t" r="r" b="b"/>
              <a:pathLst>
                <a:path w="11098" h="9479" extrusionOk="0">
                  <a:moveTo>
                    <a:pt x="1001" y="3096"/>
                  </a:moveTo>
                  <a:cubicBezTo>
                    <a:pt x="977" y="3180"/>
                    <a:pt x="953" y="3287"/>
                    <a:pt x="941" y="3394"/>
                  </a:cubicBezTo>
                  <a:cubicBezTo>
                    <a:pt x="929" y="3465"/>
                    <a:pt x="929" y="3525"/>
                    <a:pt x="929" y="3596"/>
                  </a:cubicBezTo>
                  <a:lnTo>
                    <a:pt x="536" y="3287"/>
                  </a:lnTo>
                  <a:lnTo>
                    <a:pt x="1001" y="3096"/>
                  </a:lnTo>
                  <a:close/>
                  <a:moveTo>
                    <a:pt x="4430" y="322"/>
                  </a:moveTo>
                  <a:lnTo>
                    <a:pt x="4132" y="703"/>
                  </a:lnTo>
                  <a:cubicBezTo>
                    <a:pt x="4096" y="739"/>
                    <a:pt x="4084" y="798"/>
                    <a:pt x="4096" y="846"/>
                  </a:cubicBezTo>
                  <a:cubicBezTo>
                    <a:pt x="4108" y="894"/>
                    <a:pt x="4156" y="941"/>
                    <a:pt x="4215" y="953"/>
                  </a:cubicBezTo>
                  <a:cubicBezTo>
                    <a:pt x="4906" y="1120"/>
                    <a:pt x="5501" y="1549"/>
                    <a:pt x="5882" y="2191"/>
                  </a:cubicBezTo>
                  <a:cubicBezTo>
                    <a:pt x="6335" y="2906"/>
                    <a:pt x="6811" y="3465"/>
                    <a:pt x="7311" y="3870"/>
                  </a:cubicBezTo>
                  <a:cubicBezTo>
                    <a:pt x="7728" y="4192"/>
                    <a:pt x="8144" y="4406"/>
                    <a:pt x="8573" y="4513"/>
                  </a:cubicBezTo>
                  <a:cubicBezTo>
                    <a:pt x="8785" y="4559"/>
                    <a:pt x="8969" y="4577"/>
                    <a:pt x="9129" y="4577"/>
                  </a:cubicBezTo>
                  <a:cubicBezTo>
                    <a:pt x="9176" y="4577"/>
                    <a:pt x="9221" y="4575"/>
                    <a:pt x="9263" y="4573"/>
                  </a:cubicBezTo>
                  <a:lnTo>
                    <a:pt x="9263" y="4573"/>
                  </a:lnTo>
                  <a:cubicBezTo>
                    <a:pt x="8656" y="5120"/>
                    <a:pt x="8061" y="5501"/>
                    <a:pt x="7478" y="5704"/>
                  </a:cubicBezTo>
                  <a:cubicBezTo>
                    <a:pt x="7161" y="5811"/>
                    <a:pt x="6852" y="5865"/>
                    <a:pt x="6558" y="5865"/>
                  </a:cubicBezTo>
                  <a:cubicBezTo>
                    <a:pt x="6299" y="5865"/>
                    <a:pt x="6051" y="5823"/>
                    <a:pt x="5823" y="5740"/>
                  </a:cubicBezTo>
                  <a:cubicBezTo>
                    <a:pt x="5537" y="5644"/>
                    <a:pt x="5287" y="5490"/>
                    <a:pt x="5096" y="5287"/>
                  </a:cubicBezTo>
                  <a:lnTo>
                    <a:pt x="5096" y="5287"/>
                  </a:lnTo>
                  <a:cubicBezTo>
                    <a:pt x="5346" y="5418"/>
                    <a:pt x="5632" y="5490"/>
                    <a:pt x="5977" y="5525"/>
                  </a:cubicBezTo>
                  <a:cubicBezTo>
                    <a:pt x="6049" y="5525"/>
                    <a:pt x="6120" y="5537"/>
                    <a:pt x="6192" y="5537"/>
                  </a:cubicBezTo>
                  <a:cubicBezTo>
                    <a:pt x="6477" y="5537"/>
                    <a:pt x="6775" y="5501"/>
                    <a:pt x="7061" y="5430"/>
                  </a:cubicBezTo>
                  <a:cubicBezTo>
                    <a:pt x="7144" y="5418"/>
                    <a:pt x="7192" y="5323"/>
                    <a:pt x="7180" y="5239"/>
                  </a:cubicBezTo>
                  <a:cubicBezTo>
                    <a:pt x="7169" y="5156"/>
                    <a:pt x="7095" y="5118"/>
                    <a:pt x="7021" y="5118"/>
                  </a:cubicBezTo>
                  <a:cubicBezTo>
                    <a:pt x="7010" y="5118"/>
                    <a:pt x="7000" y="5119"/>
                    <a:pt x="6989" y="5120"/>
                  </a:cubicBezTo>
                  <a:cubicBezTo>
                    <a:pt x="6717" y="5185"/>
                    <a:pt x="6450" y="5217"/>
                    <a:pt x="6201" y="5217"/>
                  </a:cubicBezTo>
                  <a:cubicBezTo>
                    <a:pt x="5763" y="5217"/>
                    <a:pt x="5377" y="5119"/>
                    <a:pt x="5096" y="4930"/>
                  </a:cubicBezTo>
                  <a:cubicBezTo>
                    <a:pt x="4763" y="4692"/>
                    <a:pt x="4584" y="4335"/>
                    <a:pt x="4537" y="3835"/>
                  </a:cubicBezTo>
                  <a:cubicBezTo>
                    <a:pt x="4584" y="3334"/>
                    <a:pt x="4870" y="2918"/>
                    <a:pt x="5346" y="2644"/>
                  </a:cubicBezTo>
                  <a:cubicBezTo>
                    <a:pt x="5418" y="2608"/>
                    <a:pt x="5453" y="2501"/>
                    <a:pt x="5406" y="2430"/>
                  </a:cubicBezTo>
                  <a:cubicBezTo>
                    <a:pt x="5375" y="2375"/>
                    <a:pt x="5323" y="2346"/>
                    <a:pt x="5267" y="2346"/>
                  </a:cubicBezTo>
                  <a:cubicBezTo>
                    <a:pt x="5238" y="2346"/>
                    <a:pt x="5208" y="2354"/>
                    <a:pt x="5180" y="2370"/>
                  </a:cubicBezTo>
                  <a:cubicBezTo>
                    <a:pt x="4513" y="2751"/>
                    <a:pt x="4156" y="3418"/>
                    <a:pt x="4215" y="4168"/>
                  </a:cubicBezTo>
                  <a:cubicBezTo>
                    <a:pt x="4287" y="5013"/>
                    <a:pt x="4870" y="5763"/>
                    <a:pt x="5704" y="6061"/>
                  </a:cubicBezTo>
                  <a:cubicBezTo>
                    <a:pt x="5969" y="6149"/>
                    <a:pt x="6247" y="6194"/>
                    <a:pt x="6537" y="6194"/>
                  </a:cubicBezTo>
                  <a:cubicBezTo>
                    <a:pt x="6871" y="6194"/>
                    <a:pt x="7221" y="6135"/>
                    <a:pt x="7585" y="6013"/>
                  </a:cubicBezTo>
                  <a:cubicBezTo>
                    <a:pt x="8061" y="5847"/>
                    <a:pt x="8537" y="5585"/>
                    <a:pt x="9025" y="5192"/>
                  </a:cubicBezTo>
                  <a:lnTo>
                    <a:pt x="9049" y="5192"/>
                  </a:lnTo>
                  <a:cubicBezTo>
                    <a:pt x="9197" y="5214"/>
                    <a:pt x="9338" y="5224"/>
                    <a:pt x="9472" y="5224"/>
                  </a:cubicBezTo>
                  <a:cubicBezTo>
                    <a:pt x="9973" y="5224"/>
                    <a:pt x="10372" y="5085"/>
                    <a:pt x="10645" y="4954"/>
                  </a:cubicBezTo>
                  <a:lnTo>
                    <a:pt x="10645" y="4954"/>
                  </a:lnTo>
                  <a:cubicBezTo>
                    <a:pt x="9990" y="6799"/>
                    <a:pt x="8061" y="8097"/>
                    <a:pt x="5918" y="8097"/>
                  </a:cubicBezTo>
                  <a:cubicBezTo>
                    <a:pt x="4430" y="8097"/>
                    <a:pt x="3072" y="7549"/>
                    <a:pt x="2203" y="6561"/>
                  </a:cubicBezTo>
                  <a:cubicBezTo>
                    <a:pt x="1453" y="5716"/>
                    <a:pt x="1132" y="4644"/>
                    <a:pt x="1274" y="3442"/>
                  </a:cubicBezTo>
                  <a:cubicBezTo>
                    <a:pt x="1370" y="2703"/>
                    <a:pt x="1632" y="2096"/>
                    <a:pt x="2013" y="1608"/>
                  </a:cubicBezTo>
                  <a:cubicBezTo>
                    <a:pt x="2322" y="1215"/>
                    <a:pt x="2715" y="906"/>
                    <a:pt x="3191" y="679"/>
                  </a:cubicBezTo>
                  <a:cubicBezTo>
                    <a:pt x="3668" y="465"/>
                    <a:pt x="4132" y="370"/>
                    <a:pt x="4430" y="322"/>
                  </a:cubicBezTo>
                  <a:close/>
                  <a:moveTo>
                    <a:pt x="5989" y="8407"/>
                  </a:moveTo>
                  <a:lnTo>
                    <a:pt x="5632" y="9121"/>
                  </a:lnTo>
                  <a:lnTo>
                    <a:pt x="5299" y="9121"/>
                  </a:lnTo>
                  <a:lnTo>
                    <a:pt x="5656" y="8407"/>
                  </a:lnTo>
                  <a:close/>
                  <a:moveTo>
                    <a:pt x="4715" y="1"/>
                  </a:moveTo>
                  <a:cubicBezTo>
                    <a:pt x="4605" y="1"/>
                    <a:pt x="3846" y="11"/>
                    <a:pt x="3013" y="406"/>
                  </a:cubicBezTo>
                  <a:cubicBezTo>
                    <a:pt x="2489" y="644"/>
                    <a:pt x="2060" y="977"/>
                    <a:pt x="1715" y="1418"/>
                  </a:cubicBezTo>
                  <a:cubicBezTo>
                    <a:pt x="1417" y="1787"/>
                    <a:pt x="1191" y="2215"/>
                    <a:pt x="1060" y="2727"/>
                  </a:cubicBezTo>
                  <a:lnTo>
                    <a:pt x="119" y="3120"/>
                  </a:lnTo>
                  <a:cubicBezTo>
                    <a:pt x="60" y="3144"/>
                    <a:pt x="36" y="3204"/>
                    <a:pt x="24" y="3263"/>
                  </a:cubicBezTo>
                  <a:cubicBezTo>
                    <a:pt x="0" y="3323"/>
                    <a:pt x="36" y="3382"/>
                    <a:pt x="84" y="3406"/>
                  </a:cubicBezTo>
                  <a:lnTo>
                    <a:pt x="870" y="4037"/>
                  </a:lnTo>
                  <a:cubicBezTo>
                    <a:pt x="881" y="5085"/>
                    <a:pt x="1239" y="6037"/>
                    <a:pt x="1929" y="6799"/>
                  </a:cubicBezTo>
                  <a:cubicBezTo>
                    <a:pt x="2739" y="7704"/>
                    <a:pt x="3929" y="8276"/>
                    <a:pt x="5275" y="8407"/>
                  </a:cubicBezTo>
                  <a:lnTo>
                    <a:pt x="4906" y="9157"/>
                  </a:lnTo>
                  <a:lnTo>
                    <a:pt x="3965" y="9157"/>
                  </a:lnTo>
                  <a:cubicBezTo>
                    <a:pt x="3870" y="9157"/>
                    <a:pt x="3799" y="9228"/>
                    <a:pt x="3799" y="9311"/>
                  </a:cubicBezTo>
                  <a:cubicBezTo>
                    <a:pt x="3799" y="9407"/>
                    <a:pt x="3870" y="9478"/>
                    <a:pt x="3965" y="9478"/>
                  </a:cubicBezTo>
                  <a:lnTo>
                    <a:pt x="6370" y="9478"/>
                  </a:lnTo>
                  <a:cubicBezTo>
                    <a:pt x="6466" y="9478"/>
                    <a:pt x="6537" y="9407"/>
                    <a:pt x="6537" y="9311"/>
                  </a:cubicBezTo>
                  <a:cubicBezTo>
                    <a:pt x="6537" y="9228"/>
                    <a:pt x="6466" y="9157"/>
                    <a:pt x="6370" y="9157"/>
                  </a:cubicBezTo>
                  <a:lnTo>
                    <a:pt x="5942" y="9157"/>
                  </a:lnTo>
                  <a:lnTo>
                    <a:pt x="6311" y="8418"/>
                  </a:lnTo>
                  <a:cubicBezTo>
                    <a:pt x="7358" y="8335"/>
                    <a:pt x="8359" y="7978"/>
                    <a:pt x="9168" y="7383"/>
                  </a:cubicBezTo>
                  <a:cubicBezTo>
                    <a:pt x="10109" y="6692"/>
                    <a:pt x="10764" y="5740"/>
                    <a:pt x="11014" y="4704"/>
                  </a:cubicBezTo>
                  <a:cubicBezTo>
                    <a:pt x="11097" y="4597"/>
                    <a:pt x="11061" y="4525"/>
                    <a:pt x="11002" y="4489"/>
                  </a:cubicBezTo>
                  <a:cubicBezTo>
                    <a:pt x="10978" y="4475"/>
                    <a:pt x="10953" y="4469"/>
                    <a:pt x="10927" y="4469"/>
                  </a:cubicBezTo>
                  <a:cubicBezTo>
                    <a:pt x="10888" y="4469"/>
                    <a:pt x="10847" y="4484"/>
                    <a:pt x="10811" y="4513"/>
                  </a:cubicBezTo>
                  <a:cubicBezTo>
                    <a:pt x="10811" y="4513"/>
                    <a:pt x="10258" y="4931"/>
                    <a:pt x="9416" y="4931"/>
                  </a:cubicBezTo>
                  <a:cubicBezTo>
                    <a:pt x="9393" y="4931"/>
                    <a:pt x="9370" y="4931"/>
                    <a:pt x="9347" y="4930"/>
                  </a:cubicBezTo>
                  <a:cubicBezTo>
                    <a:pt x="9525" y="4775"/>
                    <a:pt x="9692" y="4608"/>
                    <a:pt x="9871" y="4430"/>
                  </a:cubicBezTo>
                  <a:cubicBezTo>
                    <a:pt x="9930" y="4370"/>
                    <a:pt x="9930" y="4287"/>
                    <a:pt x="9883" y="4227"/>
                  </a:cubicBezTo>
                  <a:cubicBezTo>
                    <a:pt x="9857" y="4184"/>
                    <a:pt x="9800" y="4154"/>
                    <a:pt x="9747" y="4154"/>
                  </a:cubicBezTo>
                  <a:cubicBezTo>
                    <a:pt x="9728" y="4154"/>
                    <a:pt x="9708" y="4158"/>
                    <a:pt x="9692" y="4168"/>
                  </a:cubicBezTo>
                  <a:cubicBezTo>
                    <a:pt x="9692" y="4168"/>
                    <a:pt x="9472" y="4269"/>
                    <a:pt x="9104" y="4269"/>
                  </a:cubicBezTo>
                  <a:cubicBezTo>
                    <a:pt x="8966" y="4269"/>
                    <a:pt x="8808" y="4255"/>
                    <a:pt x="8632" y="4216"/>
                  </a:cubicBezTo>
                  <a:cubicBezTo>
                    <a:pt x="7537" y="3942"/>
                    <a:pt x="6668" y="2882"/>
                    <a:pt x="6132" y="2037"/>
                  </a:cubicBezTo>
                  <a:cubicBezTo>
                    <a:pt x="5751" y="1418"/>
                    <a:pt x="5168" y="953"/>
                    <a:pt x="4501" y="727"/>
                  </a:cubicBezTo>
                  <a:lnTo>
                    <a:pt x="4858" y="251"/>
                  </a:lnTo>
                  <a:cubicBezTo>
                    <a:pt x="4882" y="203"/>
                    <a:pt x="4906" y="132"/>
                    <a:pt x="4870" y="84"/>
                  </a:cubicBezTo>
                  <a:cubicBezTo>
                    <a:pt x="4846" y="25"/>
                    <a:pt x="4799" y="1"/>
                    <a:pt x="4727" y="1"/>
                  </a:cubicBezTo>
                  <a:cubicBezTo>
                    <a:pt x="4725" y="1"/>
                    <a:pt x="4721" y="1"/>
                    <a:pt x="4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120;p49"/>
            <p:cNvSpPr/>
            <p:nvPr/>
          </p:nvSpPr>
          <p:spPr>
            <a:xfrm>
              <a:off x="8229645" y="2166034"/>
              <a:ext cx="19456" cy="15872"/>
            </a:xfrm>
            <a:custGeom>
              <a:avLst/>
              <a:gdLst/>
              <a:ahLst/>
              <a:cxnLst/>
              <a:rect l="l" t="t" r="r" b="b"/>
              <a:pathLst>
                <a:path w="608" h="496" extrusionOk="0">
                  <a:moveTo>
                    <a:pt x="436" y="0"/>
                  </a:moveTo>
                  <a:cubicBezTo>
                    <a:pt x="399" y="0"/>
                    <a:pt x="362" y="15"/>
                    <a:pt x="334" y="43"/>
                  </a:cubicBezTo>
                  <a:cubicBezTo>
                    <a:pt x="274" y="79"/>
                    <a:pt x="191" y="139"/>
                    <a:pt x="108" y="186"/>
                  </a:cubicBezTo>
                  <a:cubicBezTo>
                    <a:pt x="36" y="234"/>
                    <a:pt x="0" y="317"/>
                    <a:pt x="36" y="412"/>
                  </a:cubicBezTo>
                  <a:cubicBezTo>
                    <a:pt x="60" y="472"/>
                    <a:pt x="120" y="496"/>
                    <a:pt x="179" y="496"/>
                  </a:cubicBezTo>
                  <a:cubicBezTo>
                    <a:pt x="215" y="496"/>
                    <a:pt x="227" y="496"/>
                    <a:pt x="250" y="484"/>
                  </a:cubicBezTo>
                  <a:cubicBezTo>
                    <a:pt x="370" y="424"/>
                    <a:pt x="477" y="365"/>
                    <a:pt x="548" y="293"/>
                  </a:cubicBezTo>
                  <a:cubicBezTo>
                    <a:pt x="596" y="222"/>
                    <a:pt x="608" y="115"/>
                    <a:pt x="548" y="55"/>
                  </a:cubicBezTo>
                  <a:cubicBezTo>
                    <a:pt x="517" y="18"/>
                    <a:pt x="476" y="0"/>
                    <a:pt x="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4051;p76"/>
          <p:cNvGrpSpPr/>
          <p:nvPr/>
        </p:nvGrpSpPr>
        <p:grpSpPr>
          <a:xfrm>
            <a:off x="8096515" y="1285869"/>
            <a:ext cx="320143" cy="343269"/>
            <a:chOff x="1750887" y="2425727"/>
            <a:chExt cx="320143" cy="343269"/>
          </a:xfrm>
          <a:solidFill>
            <a:schemeClr val="tx1"/>
          </a:solidFill>
        </p:grpSpPr>
        <p:sp>
          <p:nvSpPr>
            <p:cNvPr id="77" name="Google Shape;14052;p76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53;p76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251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16931BF-CFC7-4D9D-9DB2-E8EB6A44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894468"/>
            <a:ext cx="7375490" cy="359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860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182848-6EEE-436B-B38E-6C6CC205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776962"/>
            <a:ext cx="7626699" cy="379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55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EB0478F-C24C-4A3E-B387-36F599E1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7" y="899074"/>
            <a:ext cx="7606602" cy="3638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8800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44"/>
          <p:cNvSpPr txBox="1">
            <a:spLocks noGrp="1"/>
          </p:cNvSpPr>
          <p:nvPr>
            <p:ph type="ctrTitle"/>
          </p:nvPr>
        </p:nvSpPr>
        <p:spPr>
          <a:xfrm>
            <a:off x="1017494" y="1670920"/>
            <a:ext cx="4313263" cy="18016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p59"/>
          <p:cNvSpPr txBox="1">
            <a:spLocks noGrp="1"/>
          </p:cNvSpPr>
          <p:nvPr>
            <p:ph type="title"/>
          </p:nvPr>
        </p:nvSpPr>
        <p:spPr>
          <a:xfrm>
            <a:off x="497600" y="899500"/>
            <a:ext cx="8148300" cy="62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Clr>
                <a:srgbClr val="000000"/>
              </a:buClr>
              <a:buFont typeface="Arial"/>
              <a:buNone/>
            </a:pPr>
            <a:r>
              <a:rPr lang="en" sz="3200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DATA SOURCES</a:t>
            </a:r>
            <a:endParaRPr sz="3200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57D614-93AE-4C85-9765-8C95645A3E3E}"/>
              </a:ext>
            </a:extLst>
          </p:cNvPr>
          <p:cNvGrpSpPr/>
          <p:nvPr/>
        </p:nvGrpSpPr>
        <p:grpSpPr>
          <a:xfrm>
            <a:off x="1160380" y="1990522"/>
            <a:ext cx="2824800" cy="2131896"/>
            <a:chOff x="1502644" y="2001279"/>
            <a:chExt cx="2824800" cy="2131896"/>
          </a:xfrm>
        </p:grpSpPr>
        <p:grpSp>
          <p:nvGrpSpPr>
            <p:cNvPr id="4883" name="Google Shape;4883;p59"/>
            <p:cNvGrpSpPr/>
            <p:nvPr/>
          </p:nvGrpSpPr>
          <p:grpSpPr>
            <a:xfrm>
              <a:off x="1502644" y="2001279"/>
              <a:ext cx="2824800" cy="2131896"/>
              <a:chOff x="1502644" y="2001279"/>
              <a:chExt cx="2824800" cy="2131896"/>
            </a:xfrm>
          </p:grpSpPr>
          <p:grpSp>
            <p:nvGrpSpPr>
              <p:cNvPr id="4884" name="Google Shape;4884;p59"/>
              <p:cNvGrpSpPr/>
              <p:nvPr/>
            </p:nvGrpSpPr>
            <p:grpSpPr>
              <a:xfrm>
                <a:off x="1502644" y="2001279"/>
                <a:ext cx="2824800" cy="2046396"/>
                <a:chOff x="2097456" y="1944604"/>
                <a:chExt cx="2824800" cy="2046396"/>
              </a:xfrm>
            </p:grpSpPr>
            <p:sp>
              <p:nvSpPr>
                <p:cNvPr id="4885" name="Google Shape;4885;p59"/>
                <p:cNvSpPr/>
                <p:nvPr/>
              </p:nvSpPr>
              <p:spPr>
                <a:xfrm>
                  <a:off x="3403109" y="3673900"/>
                  <a:ext cx="213600" cy="317100"/>
                </a:xfrm>
                <a:prstGeom prst="roundRect">
                  <a:avLst>
                    <a:gd name="adj" fmla="val 19795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6" name="Google Shape;4886;p59"/>
                <p:cNvSpPr/>
                <p:nvPr/>
              </p:nvSpPr>
              <p:spPr>
                <a:xfrm>
                  <a:off x="2097456" y="1944604"/>
                  <a:ext cx="2824800" cy="1801200"/>
                </a:xfrm>
                <a:prstGeom prst="roundRect">
                  <a:avLst>
                    <a:gd name="adj" fmla="val 5161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7" name="Google Shape;4887;p59"/>
                <p:cNvSpPr/>
                <p:nvPr/>
              </p:nvSpPr>
              <p:spPr>
                <a:xfrm>
                  <a:off x="3472356" y="3598594"/>
                  <a:ext cx="75000" cy="753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88" name="Google Shape;4888;p59"/>
              <p:cNvSpPr/>
              <p:nvPr/>
            </p:nvSpPr>
            <p:spPr>
              <a:xfrm>
                <a:off x="2520100" y="4013775"/>
                <a:ext cx="789900" cy="1194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9409108-D070-41DA-9ABE-4709FA78A5AE}"/>
                </a:ext>
              </a:extLst>
            </p:cNvPr>
            <p:cNvSpPr/>
            <p:nvPr/>
          </p:nvSpPr>
          <p:spPr>
            <a:xfrm>
              <a:off x="1597374" y="2076572"/>
              <a:ext cx="2651898" cy="1493197"/>
            </a:xfrm>
            <a:prstGeom prst="roundRect">
              <a:avLst>
                <a:gd name="adj" fmla="val 8172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E5E87-DDB1-4AF9-BC98-641F6B94B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959" y="2118265"/>
              <a:ext cx="2592404" cy="1421761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C337ECE-23C0-431E-B455-29EF2BFFF33E}"/>
                </a:ext>
              </a:extLst>
            </p:cNvPr>
            <p:cNvGrpSpPr/>
            <p:nvPr/>
          </p:nvGrpSpPr>
          <p:grpSpPr>
            <a:xfrm>
              <a:off x="1678267" y="2097167"/>
              <a:ext cx="360598" cy="87792"/>
              <a:chOff x="939500" y="2558734"/>
              <a:chExt cx="587989" cy="14094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DF4F439-C638-488E-84F1-1CCB4D10848E}"/>
                  </a:ext>
                </a:extLst>
              </p:cNvPr>
              <p:cNvSpPr/>
              <p:nvPr/>
            </p:nvSpPr>
            <p:spPr>
              <a:xfrm>
                <a:off x="939500" y="2558734"/>
                <a:ext cx="137160" cy="137160"/>
              </a:xfrm>
              <a:prstGeom prst="ellipse">
                <a:avLst/>
              </a:prstGeom>
              <a:solidFill>
                <a:srgbClr val="FC868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D91E790-252C-472D-B635-FD59A055DF49}"/>
                  </a:ext>
                </a:extLst>
              </p:cNvPr>
              <p:cNvSpPr/>
              <p:nvPr/>
            </p:nvSpPr>
            <p:spPr>
              <a:xfrm>
                <a:off x="1164914" y="2562514"/>
                <a:ext cx="137160" cy="137160"/>
              </a:xfrm>
              <a:prstGeom prst="ellipse">
                <a:avLst/>
              </a:prstGeom>
              <a:solidFill>
                <a:srgbClr val="FBDA7C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CB15329-BF84-4D6E-BEFA-CB5875A2C35C}"/>
                  </a:ext>
                </a:extLst>
              </p:cNvPr>
              <p:cNvSpPr/>
              <p:nvPr/>
            </p:nvSpPr>
            <p:spPr>
              <a:xfrm>
                <a:off x="1390329" y="2559367"/>
                <a:ext cx="137160" cy="137160"/>
              </a:xfrm>
              <a:prstGeom prst="ellipse">
                <a:avLst/>
              </a:prstGeom>
              <a:solidFill>
                <a:srgbClr val="81DD9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Subtitle 6">
            <a:extLst>
              <a:ext uri="{FF2B5EF4-FFF2-40B4-BE49-F238E27FC236}">
                <a16:creationId xmlns:a16="http://schemas.microsoft.com/office/drawing/2014/main" id="{CDAC8A2E-21E4-401D-9B8F-F5283D12E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7037" y="1717836"/>
            <a:ext cx="4195444" cy="2719283"/>
          </a:xfrm>
        </p:spPr>
        <p:txBody>
          <a:bodyPr/>
          <a:lstStyle/>
          <a:p>
            <a:pPr marL="0">
              <a:spcAft>
                <a:spcPts val="500"/>
              </a:spcAft>
            </a:pPr>
            <a:r>
              <a:rPr lang="en-US" sz="1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Telco Customer Churn: IBM Dataset</a:t>
            </a:r>
            <a:endParaRPr lang="en-US" sz="1800" b="1" dirty="0">
              <a:solidFill>
                <a:schemeClr val="accent1"/>
              </a:solidFill>
              <a:latin typeface="Century Gothic" panose="020B0502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algn="just"/>
            <a:r>
              <a:rPr lang="en-US" dirty="0">
                <a:latin typeface="Century Gothic" panose="020B0502020202020204" pitchFamily="34" charset="0"/>
              </a:rPr>
              <a:t>A Fictional Telco Company That Provided Home Phone And Internet Services To 7043 Customers In California.</a:t>
            </a:r>
          </a:p>
          <a:p>
            <a:pPr marL="0"/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20000"/>
              </a:lnSpc>
            </a:pPr>
            <a:r>
              <a:rPr lang="en-US" dirty="0">
                <a:latin typeface="Century Gothic" panose="020B0502020202020204" pitchFamily="34" charset="0"/>
              </a:rPr>
              <a:t>    - 7043 Rows with 33 Columns</a:t>
            </a:r>
          </a:p>
          <a:p>
            <a:pPr marL="0" indent="0" algn="l">
              <a:lnSpc>
                <a:spcPct val="120000"/>
              </a:lnSpc>
            </a:pPr>
            <a:r>
              <a:rPr lang="en-US" dirty="0">
                <a:latin typeface="Century Gothic" panose="020B0502020202020204" pitchFamily="34" charset="0"/>
              </a:rPr>
              <a:t>    - Telco customer churn , It contains 5 tables: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Customer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Population</a:t>
            </a:r>
          </a:p>
          <a:p>
            <a:pPr marL="0"/>
            <a:endParaRPr lang="en-US" dirty="0"/>
          </a:p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2A500EA-E765-43F5-A9F0-96CA1CE6BC52}"/>
              </a:ext>
            </a:extLst>
          </p:cNvPr>
          <p:cNvSpPr txBox="1">
            <a:spLocks/>
          </p:cNvSpPr>
          <p:nvPr/>
        </p:nvSpPr>
        <p:spPr>
          <a:xfrm>
            <a:off x="4505062" y="1595217"/>
            <a:ext cx="5542598" cy="470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9454C3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25BEA9-D8E5-4573-B515-9213C37EA0B2}"/>
              </a:ext>
            </a:extLst>
          </p:cNvPr>
          <p:cNvSpPr txBox="1"/>
          <p:nvPr/>
        </p:nvSpPr>
        <p:spPr>
          <a:xfrm>
            <a:off x="5751518" y="3420552"/>
            <a:ext cx="2081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</a:rPr>
              <a:t>Services</a:t>
            </a:r>
          </a:p>
          <a:p>
            <a:pPr marL="742950" lvl="1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Status</a:t>
            </a:r>
          </a:p>
        </p:txBody>
      </p:sp>
      <p:pic>
        <p:nvPicPr>
          <p:cNvPr id="11" name="Picture 10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7DD9D53E-76E4-42E0-AD3E-B98CC7955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811" y="4252216"/>
            <a:ext cx="552342" cy="552342"/>
          </a:xfrm>
          <a:prstGeom prst="rect">
            <a:avLst/>
          </a:prstGeom>
        </p:spPr>
      </p:pic>
      <p:grpSp>
        <p:nvGrpSpPr>
          <p:cNvPr id="21" name="Google Shape;13707;p76"/>
          <p:cNvGrpSpPr/>
          <p:nvPr/>
        </p:nvGrpSpPr>
        <p:grpSpPr>
          <a:xfrm>
            <a:off x="8042676" y="1050887"/>
            <a:ext cx="369805" cy="353782"/>
            <a:chOff x="3950316" y="3820307"/>
            <a:chExt cx="369805" cy="353782"/>
          </a:xfrm>
          <a:solidFill>
            <a:schemeClr val="tx1"/>
          </a:solidFill>
        </p:grpSpPr>
        <p:sp>
          <p:nvSpPr>
            <p:cNvPr id="22" name="Google Shape;13708;p76"/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09;p76"/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10;p76"/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11;p76"/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AD0D18E-0037-4761-9FF0-28CF36708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8" y="900113"/>
            <a:ext cx="8148637" cy="620712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GATHERING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B72FF-1BB3-439F-BE57-54BD1669AED7}"/>
              </a:ext>
            </a:extLst>
          </p:cNvPr>
          <p:cNvSpPr txBox="1"/>
          <p:nvPr/>
        </p:nvSpPr>
        <p:spPr>
          <a:xfrm>
            <a:off x="647495" y="1649917"/>
            <a:ext cx="5120026" cy="295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indent="-342900" algn="just">
              <a:spcAft>
                <a:spcPts val="500"/>
              </a:spcAft>
              <a:buClr>
                <a:schemeClr val="dk2"/>
              </a:buClr>
              <a:buSzPts val="1400"/>
            </a:pP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  <a:ea typeface="Roboto"/>
                <a:sym typeface="Roboto"/>
              </a:rPr>
              <a:t>We wanted to expand our data to get more information and get more dimensions and realistic insights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New data sources :</a:t>
            </a:r>
          </a:p>
          <a:p>
            <a:pPr marL="285750" lvl="5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Data of company employees  (excel)</a:t>
            </a:r>
          </a:p>
          <a:p>
            <a:pPr marL="285750" lvl="5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Data of company branches (excel)</a:t>
            </a:r>
          </a:p>
          <a:p>
            <a:pPr marL="285750" lvl="5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Building customers schedule table (SQL DB)</a:t>
            </a:r>
          </a:p>
          <a:p>
            <a:pPr lvl="5">
              <a:buClr>
                <a:schemeClr val="bg2"/>
              </a:buClr>
            </a:pPr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             - Join date to our company  </a:t>
            </a:r>
          </a:p>
          <a:p>
            <a:pPr lvl="5">
              <a:buClr>
                <a:schemeClr val="bg2"/>
              </a:buClr>
            </a:pPr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             - leaving date if he churned our company</a:t>
            </a:r>
          </a:p>
          <a:p>
            <a:pPr marL="285750" lvl="5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Gathering all data excel sheets and </a:t>
            </a:r>
            <a:r>
              <a:rPr lang="en-US" dirty="0" err="1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kaggle</a:t>
            </a:r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 dataset</a:t>
            </a:r>
          </a:p>
          <a:p>
            <a:pPr lvl="3"/>
            <a:r>
              <a:rPr lang="en-US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sym typeface="Roboto"/>
              </a:rPr>
              <a:t>       Into one database (SQL server DB)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521670-8A95-4CE4-80B8-5A2AE922CED0}"/>
              </a:ext>
            </a:extLst>
          </p:cNvPr>
          <p:cNvGrpSpPr/>
          <p:nvPr/>
        </p:nvGrpSpPr>
        <p:grpSpPr>
          <a:xfrm>
            <a:off x="5767521" y="2495774"/>
            <a:ext cx="3248809" cy="2541493"/>
            <a:chOff x="6169713" y="2721685"/>
            <a:chExt cx="2888226" cy="23155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0CF9FF-6332-49C4-B0ED-0CB0BF7280D6}"/>
                </a:ext>
              </a:extLst>
            </p:cNvPr>
            <p:cNvSpPr/>
            <p:nvPr/>
          </p:nvSpPr>
          <p:spPr>
            <a:xfrm>
              <a:off x="6169713" y="2721685"/>
              <a:ext cx="2888226" cy="2315582"/>
            </a:xfrm>
            <a:prstGeom prst="roundRect">
              <a:avLst>
                <a:gd name="adj" fmla="val 8172"/>
              </a:avLst>
            </a:prstGeom>
            <a:ln w="31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D18DE6-6E3B-49EB-9FF9-AFB2939FB817}"/>
                </a:ext>
              </a:extLst>
            </p:cNvPr>
            <p:cNvGrpSpPr/>
            <p:nvPr/>
          </p:nvGrpSpPr>
          <p:grpSpPr>
            <a:xfrm>
              <a:off x="6320779" y="2845636"/>
              <a:ext cx="587989" cy="140940"/>
              <a:chOff x="939500" y="2558734"/>
              <a:chExt cx="587989" cy="1409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13E838-A9BF-4C62-B75F-F7E80377889D}"/>
                  </a:ext>
                </a:extLst>
              </p:cNvPr>
              <p:cNvSpPr/>
              <p:nvPr/>
            </p:nvSpPr>
            <p:spPr>
              <a:xfrm>
                <a:off x="939500" y="2558734"/>
                <a:ext cx="137160" cy="137160"/>
              </a:xfrm>
              <a:prstGeom prst="ellipse">
                <a:avLst/>
              </a:prstGeom>
              <a:solidFill>
                <a:srgbClr val="FC868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2E012C-C3BD-4DF4-B23E-94B97B95CAE8}"/>
                  </a:ext>
                </a:extLst>
              </p:cNvPr>
              <p:cNvSpPr/>
              <p:nvPr/>
            </p:nvSpPr>
            <p:spPr>
              <a:xfrm>
                <a:off x="1164914" y="2562514"/>
                <a:ext cx="137160" cy="137160"/>
              </a:xfrm>
              <a:prstGeom prst="ellipse">
                <a:avLst/>
              </a:prstGeom>
              <a:solidFill>
                <a:srgbClr val="FBDA7C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A655C45-15B1-48D4-BD11-7909EA1E43CA}"/>
                  </a:ext>
                </a:extLst>
              </p:cNvPr>
              <p:cNvSpPr/>
              <p:nvPr/>
            </p:nvSpPr>
            <p:spPr>
              <a:xfrm>
                <a:off x="1390329" y="2559367"/>
                <a:ext cx="137160" cy="137160"/>
              </a:xfrm>
              <a:prstGeom prst="ellipse">
                <a:avLst/>
              </a:prstGeom>
              <a:solidFill>
                <a:srgbClr val="81DD9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BD9CB9C-3123-41AB-B387-7AA93142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447" y="2958975"/>
            <a:ext cx="1894120" cy="1060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F33069-F3B7-49DA-8465-6DB1F954B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19" y="2986000"/>
            <a:ext cx="1011220" cy="1155680"/>
          </a:xfrm>
          <a:prstGeom prst="rect">
            <a:avLst/>
          </a:prstGeom>
        </p:spPr>
      </p:pic>
      <p:sp>
        <p:nvSpPr>
          <p:cNvPr id="21" name="Google Shape;13838;p76"/>
          <p:cNvSpPr/>
          <p:nvPr/>
        </p:nvSpPr>
        <p:spPr>
          <a:xfrm>
            <a:off x="8101376" y="1043373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59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41"/>
          <p:cNvSpPr txBox="1">
            <a:spLocks noGrp="1"/>
          </p:cNvSpPr>
          <p:nvPr>
            <p:ph type="title"/>
          </p:nvPr>
        </p:nvSpPr>
        <p:spPr>
          <a:xfrm>
            <a:off x="497600" y="899500"/>
            <a:ext cx="8148300" cy="21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64008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 panose="020B0502020202020204" pitchFamily="34" charset="0"/>
              </a:rPr>
              <a:t>“Deleting Unwanted Columns”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“Identifying And Handling The Missing Values”</a:t>
            </a:r>
          </a:p>
        </p:txBody>
      </p:sp>
      <p:sp>
        <p:nvSpPr>
          <p:cNvPr id="2785" name="Google Shape;2785;p41"/>
          <p:cNvSpPr txBox="1">
            <a:spLocks noGrp="1"/>
          </p:cNvSpPr>
          <p:nvPr>
            <p:ph type="title" idx="2"/>
          </p:nvPr>
        </p:nvSpPr>
        <p:spPr>
          <a:xfrm>
            <a:off x="497600" y="3557700"/>
            <a:ext cx="8148300" cy="6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Clr>
                <a:srgbClr val="000000"/>
              </a:buClr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PRE-PROCESSING</a:t>
            </a:r>
            <a:endParaRPr sz="3200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Google Shape;13418;p75"/>
          <p:cNvSpPr/>
          <p:nvPr/>
        </p:nvSpPr>
        <p:spPr>
          <a:xfrm>
            <a:off x="8150861" y="3728851"/>
            <a:ext cx="284366" cy="344097"/>
          </a:xfrm>
          <a:custGeom>
            <a:avLst/>
            <a:gdLst/>
            <a:ahLst/>
            <a:cxnLst/>
            <a:rect l="l" t="t" r="r" b="b"/>
            <a:pathLst>
              <a:path w="8955" h="10836" extrusionOk="0">
                <a:moveTo>
                  <a:pt x="2983" y="6406"/>
                </a:moveTo>
                <a:cubicBezTo>
                  <a:pt x="3566" y="6406"/>
                  <a:pt x="4114" y="6556"/>
                  <a:pt x="4632" y="6871"/>
                </a:cubicBezTo>
                <a:cubicBezTo>
                  <a:pt x="5211" y="7197"/>
                  <a:pt x="5769" y="7306"/>
                  <a:pt x="6260" y="7306"/>
                </a:cubicBezTo>
                <a:cubicBezTo>
                  <a:pt x="6628" y="7306"/>
                  <a:pt x="6957" y="7245"/>
                  <a:pt x="7228" y="7168"/>
                </a:cubicBezTo>
                <a:cubicBezTo>
                  <a:pt x="7645" y="7049"/>
                  <a:pt x="7966" y="6871"/>
                  <a:pt x="8145" y="6751"/>
                </a:cubicBezTo>
                <a:lnTo>
                  <a:pt x="8145" y="6751"/>
                </a:lnTo>
                <a:cubicBezTo>
                  <a:pt x="8514" y="7954"/>
                  <a:pt x="8204" y="9276"/>
                  <a:pt x="7299" y="10216"/>
                </a:cubicBezTo>
                <a:cubicBezTo>
                  <a:pt x="7109" y="10407"/>
                  <a:pt x="6835" y="10526"/>
                  <a:pt x="6561" y="10526"/>
                </a:cubicBezTo>
                <a:lnTo>
                  <a:pt x="2906" y="10526"/>
                </a:lnTo>
                <a:cubicBezTo>
                  <a:pt x="2644" y="10526"/>
                  <a:pt x="2370" y="10407"/>
                  <a:pt x="2180" y="10228"/>
                </a:cubicBezTo>
                <a:cubicBezTo>
                  <a:pt x="1346" y="9383"/>
                  <a:pt x="941" y="8133"/>
                  <a:pt x="1275" y="6823"/>
                </a:cubicBezTo>
                <a:cubicBezTo>
                  <a:pt x="1406" y="6751"/>
                  <a:pt x="1775" y="6573"/>
                  <a:pt x="2263" y="6478"/>
                </a:cubicBezTo>
                <a:cubicBezTo>
                  <a:pt x="2509" y="6430"/>
                  <a:pt x="2748" y="6406"/>
                  <a:pt x="2983" y="6406"/>
                </a:cubicBezTo>
                <a:close/>
                <a:moveTo>
                  <a:pt x="3239" y="1"/>
                </a:moveTo>
                <a:cubicBezTo>
                  <a:pt x="3001" y="1"/>
                  <a:pt x="2823" y="191"/>
                  <a:pt x="2823" y="417"/>
                </a:cubicBezTo>
                <a:lnTo>
                  <a:pt x="2823" y="786"/>
                </a:lnTo>
                <a:cubicBezTo>
                  <a:pt x="2823" y="1036"/>
                  <a:pt x="3013" y="1203"/>
                  <a:pt x="3239" y="1203"/>
                </a:cubicBezTo>
                <a:lnTo>
                  <a:pt x="3454" y="1203"/>
                </a:lnTo>
                <a:lnTo>
                  <a:pt x="3454" y="2525"/>
                </a:lnTo>
                <a:cubicBezTo>
                  <a:pt x="3454" y="2608"/>
                  <a:pt x="3537" y="2680"/>
                  <a:pt x="3620" y="2680"/>
                </a:cubicBezTo>
                <a:cubicBezTo>
                  <a:pt x="3704" y="2680"/>
                  <a:pt x="3787" y="2608"/>
                  <a:pt x="3787" y="2525"/>
                </a:cubicBezTo>
                <a:lnTo>
                  <a:pt x="3787" y="1203"/>
                </a:lnTo>
                <a:lnTo>
                  <a:pt x="5692" y="1203"/>
                </a:lnTo>
                <a:lnTo>
                  <a:pt x="5692" y="3858"/>
                </a:lnTo>
                <a:cubicBezTo>
                  <a:pt x="5692" y="4096"/>
                  <a:pt x="5835" y="4311"/>
                  <a:pt x="6049" y="4394"/>
                </a:cubicBezTo>
                <a:cubicBezTo>
                  <a:pt x="6978" y="4763"/>
                  <a:pt x="7692" y="5513"/>
                  <a:pt x="8049" y="6418"/>
                </a:cubicBezTo>
                <a:cubicBezTo>
                  <a:pt x="7907" y="6525"/>
                  <a:pt x="7573" y="6716"/>
                  <a:pt x="7133" y="6847"/>
                </a:cubicBezTo>
                <a:cubicBezTo>
                  <a:pt x="6830" y="6934"/>
                  <a:pt x="6535" y="6978"/>
                  <a:pt x="6245" y="6978"/>
                </a:cubicBezTo>
                <a:cubicBezTo>
                  <a:pt x="5748" y="6978"/>
                  <a:pt x="5270" y="6848"/>
                  <a:pt x="4811" y="6585"/>
                </a:cubicBezTo>
                <a:cubicBezTo>
                  <a:pt x="4225" y="6246"/>
                  <a:pt x="3592" y="6086"/>
                  <a:pt x="2961" y="6086"/>
                </a:cubicBezTo>
                <a:cubicBezTo>
                  <a:pt x="2437" y="6086"/>
                  <a:pt x="1914" y="6196"/>
                  <a:pt x="1418" y="6406"/>
                </a:cubicBezTo>
                <a:cubicBezTo>
                  <a:pt x="1775" y="5501"/>
                  <a:pt x="2477" y="4763"/>
                  <a:pt x="3430" y="4394"/>
                </a:cubicBezTo>
                <a:cubicBezTo>
                  <a:pt x="3656" y="4311"/>
                  <a:pt x="3787" y="4096"/>
                  <a:pt x="3787" y="3858"/>
                </a:cubicBezTo>
                <a:lnTo>
                  <a:pt x="3787" y="3322"/>
                </a:lnTo>
                <a:cubicBezTo>
                  <a:pt x="3787" y="3239"/>
                  <a:pt x="3716" y="3156"/>
                  <a:pt x="3620" y="3156"/>
                </a:cubicBezTo>
                <a:cubicBezTo>
                  <a:pt x="3537" y="3156"/>
                  <a:pt x="3454" y="3239"/>
                  <a:pt x="3454" y="3322"/>
                </a:cubicBezTo>
                <a:lnTo>
                  <a:pt x="3454" y="3858"/>
                </a:lnTo>
                <a:cubicBezTo>
                  <a:pt x="3454" y="3965"/>
                  <a:pt x="3394" y="4049"/>
                  <a:pt x="3299" y="4096"/>
                </a:cubicBezTo>
                <a:cubicBezTo>
                  <a:pt x="703" y="5120"/>
                  <a:pt x="1" y="8478"/>
                  <a:pt x="1942" y="10442"/>
                </a:cubicBezTo>
                <a:cubicBezTo>
                  <a:pt x="2192" y="10692"/>
                  <a:pt x="2537" y="10835"/>
                  <a:pt x="2894" y="10835"/>
                </a:cubicBezTo>
                <a:lnTo>
                  <a:pt x="6549" y="10835"/>
                </a:lnTo>
                <a:cubicBezTo>
                  <a:pt x="6906" y="10835"/>
                  <a:pt x="7252" y="10692"/>
                  <a:pt x="7502" y="10442"/>
                </a:cubicBezTo>
                <a:cubicBezTo>
                  <a:pt x="8907" y="9026"/>
                  <a:pt x="8954" y="6930"/>
                  <a:pt x="7907" y="5466"/>
                </a:cubicBezTo>
                <a:cubicBezTo>
                  <a:pt x="7478" y="4858"/>
                  <a:pt x="6871" y="4370"/>
                  <a:pt x="6168" y="4096"/>
                </a:cubicBezTo>
                <a:cubicBezTo>
                  <a:pt x="6061" y="4049"/>
                  <a:pt x="6002" y="3965"/>
                  <a:pt x="6002" y="3858"/>
                </a:cubicBezTo>
                <a:lnTo>
                  <a:pt x="6002" y="1203"/>
                </a:lnTo>
                <a:lnTo>
                  <a:pt x="6228" y="1203"/>
                </a:lnTo>
                <a:cubicBezTo>
                  <a:pt x="6466" y="1203"/>
                  <a:pt x="6644" y="1013"/>
                  <a:pt x="6644" y="786"/>
                </a:cubicBezTo>
                <a:lnTo>
                  <a:pt x="6644" y="417"/>
                </a:lnTo>
                <a:cubicBezTo>
                  <a:pt x="6644" y="179"/>
                  <a:pt x="6454" y="1"/>
                  <a:pt x="6228" y="1"/>
                </a:cubicBezTo>
                <a:lnTo>
                  <a:pt x="5394" y="1"/>
                </a:lnTo>
                <a:cubicBezTo>
                  <a:pt x="5299" y="1"/>
                  <a:pt x="5228" y="72"/>
                  <a:pt x="5228" y="167"/>
                </a:cubicBezTo>
                <a:cubicBezTo>
                  <a:pt x="5228" y="263"/>
                  <a:pt x="5299" y="334"/>
                  <a:pt x="5394" y="334"/>
                </a:cubicBezTo>
                <a:lnTo>
                  <a:pt x="6228" y="334"/>
                </a:lnTo>
                <a:cubicBezTo>
                  <a:pt x="6287" y="334"/>
                  <a:pt x="6335" y="382"/>
                  <a:pt x="6335" y="441"/>
                </a:cubicBezTo>
                <a:lnTo>
                  <a:pt x="6335" y="810"/>
                </a:lnTo>
                <a:cubicBezTo>
                  <a:pt x="6335" y="870"/>
                  <a:pt x="6287" y="905"/>
                  <a:pt x="6228" y="905"/>
                </a:cubicBezTo>
                <a:lnTo>
                  <a:pt x="3239" y="905"/>
                </a:lnTo>
                <a:cubicBezTo>
                  <a:pt x="3168" y="905"/>
                  <a:pt x="3132" y="870"/>
                  <a:pt x="3132" y="810"/>
                </a:cubicBezTo>
                <a:lnTo>
                  <a:pt x="3132" y="441"/>
                </a:lnTo>
                <a:cubicBezTo>
                  <a:pt x="3132" y="382"/>
                  <a:pt x="3168" y="334"/>
                  <a:pt x="3239" y="334"/>
                </a:cubicBezTo>
                <a:lnTo>
                  <a:pt x="4609" y="334"/>
                </a:lnTo>
                <a:cubicBezTo>
                  <a:pt x="4692" y="334"/>
                  <a:pt x="4763" y="263"/>
                  <a:pt x="4763" y="167"/>
                </a:cubicBezTo>
                <a:cubicBezTo>
                  <a:pt x="4763" y="72"/>
                  <a:pt x="4692" y="1"/>
                  <a:pt x="4609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5E37-950D-4E38-AD21-F72403E0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INTEGRATION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68096-EE62-4615-94FB-9D3D703E9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18" y="1628909"/>
            <a:ext cx="4525196" cy="1420865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Build data warehouse structure</a:t>
            </a:r>
          </a:p>
          <a:p>
            <a:pPr marL="152400" indent="0">
              <a:buNone/>
            </a:pPr>
            <a:r>
              <a:rPr lang="en-US" dirty="0">
                <a:latin typeface="Century Gothic" panose="020B0502020202020204" pitchFamily="34" charset="0"/>
              </a:rPr>
              <a:t>               - Fact table [fact churn]</a:t>
            </a:r>
          </a:p>
          <a:p>
            <a:pPr marL="152400" indent="0">
              <a:buNone/>
            </a:pPr>
            <a:r>
              <a:rPr lang="en-US" dirty="0">
                <a:latin typeface="Century Gothic" panose="020B0502020202020204" pitchFamily="34" charset="0"/>
              </a:rPr>
              <a:t>               - Dimensions tables </a:t>
            </a:r>
          </a:p>
          <a:p>
            <a:r>
              <a:rPr lang="en-US" dirty="0">
                <a:latin typeface="Century Gothic" panose="020B0502020202020204" pitchFamily="34" charset="0"/>
              </a:rPr>
              <a:t>Integrate database to the data warehouse </a:t>
            </a:r>
          </a:p>
          <a:p>
            <a:r>
              <a:rPr lang="en-US" dirty="0">
                <a:latin typeface="Century Gothic" panose="020B0502020202020204" pitchFamily="34" charset="0"/>
              </a:rPr>
              <a:t>With SQL server integration tool (SSIS)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C90CF9FF-6332-49C4-B0ED-0CB0BF7280D6}"/>
              </a:ext>
            </a:extLst>
          </p:cNvPr>
          <p:cNvSpPr/>
          <p:nvPr/>
        </p:nvSpPr>
        <p:spPr>
          <a:xfrm>
            <a:off x="4938919" y="1578023"/>
            <a:ext cx="3490686" cy="2034326"/>
          </a:xfrm>
          <a:prstGeom prst="roundRect">
            <a:avLst>
              <a:gd name="adj" fmla="val 8172"/>
            </a:avLst>
          </a:prstGeom>
          <a:ln w="3175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0CF9FF-6332-49C4-B0ED-0CB0BF7280D6}"/>
              </a:ext>
            </a:extLst>
          </p:cNvPr>
          <p:cNvSpPr/>
          <p:nvPr/>
        </p:nvSpPr>
        <p:spPr>
          <a:xfrm>
            <a:off x="3902713" y="3528529"/>
            <a:ext cx="2355439" cy="1508291"/>
          </a:xfrm>
          <a:prstGeom prst="roundRect">
            <a:avLst>
              <a:gd name="adj" fmla="val 8172"/>
            </a:avLst>
          </a:prstGeom>
          <a:ln w="3175"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CF84C3-F498-449B-960B-82F6D7853348}"/>
              </a:ext>
            </a:extLst>
          </p:cNvPr>
          <p:cNvGrpSpPr/>
          <p:nvPr/>
        </p:nvGrpSpPr>
        <p:grpSpPr>
          <a:xfrm>
            <a:off x="5097019" y="1666914"/>
            <a:ext cx="587989" cy="140940"/>
            <a:chOff x="939500" y="2558734"/>
            <a:chExt cx="587989" cy="14094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74D8DD6-96CD-4DD7-A8DE-950BD73A6397}"/>
                </a:ext>
              </a:extLst>
            </p:cNvPr>
            <p:cNvSpPr/>
            <p:nvPr/>
          </p:nvSpPr>
          <p:spPr>
            <a:xfrm>
              <a:off x="939500" y="2558734"/>
              <a:ext cx="137160" cy="137160"/>
            </a:xfrm>
            <a:prstGeom prst="ellipse">
              <a:avLst/>
            </a:prstGeom>
            <a:solidFill>
              <a:srgbClr val="FC868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CA0E0E-6FBA-4E36-B7D1-F2CEBF4AFAE5}"/>
                </a:ext>
              </a:extLst>
            </p:cNvPr>
            <p:cNvSpPr/>
            <p:nvPr/>
          </p:nvSpPr>
          <p:spPr>
            <a:xfrm>
              <a:off x="1164914" y="2562514"/>
              <a:ext cx="137160" cy="137160"/>
            </a:xfrm>
            <a:prstGeom prst="ellipse">
              <a:avLst/>
            </a:prstGeom>
            <a:solidFill>
              <a:srgbClr val="FBDA7C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3ADA2AA-192E-4BBE-B614-1258CF381519}"/>
                </a:ext>
              </a:extLst>
            </p:cNvPr>
            <p:cNvSpPr/>
            <p:nvPr/>
          </p:nvSpPr>
          <p:spPr>
            <a:xfrm>
              <a:off x="1390329" y="2559367"/>
              <a:ext cx="137160" cy="137160"/>
            </a:xfrm>
            <a:prstGeom prst="ellipse">
              <a:avLst/>
            </a:prstGeom>
            <a:solidFill>
              <a:srgbClr val="81DD9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CF84C3-F498-449B-960B-82F6D7853348}"/>
              </a:ext>
            </a:extLst>
          </p:cNvPr>
          <p:cNvGrpSpPr/>
          <p:nvPr/>
        </p:nvGrpSpPr>
        <p:grpSpPr>
          <a:xfrm>
            <a:off x="4001638" y="3612349"/>
            <a:ext cx="587989" cy="140940"/>
            <a:chOff x="939500" y="2558734"/>
            <a:chExt cx="587989" cy="14094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74D8DD6-96CD-4DD7-A8DE-950BD73A6397}"/>
                </a:ext>
              </a:extLst>
            </p:cNvPr>
            <p:cNvSpPr/>
            <p:nvPr/>
          </p:nvSpPr>
          <p:spPr>
            <a:xfrm>
              <a:off x="939500" y="2558734"/>
              <a:ext cx="137160" cy="137160"/>
            </a:xfrm>
            <a:prstGeom prst="ellipse">
              <a:avLst/>
            </a:prstGeom>
            <a:solidFill>
              <a:srgbClr val="FC868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CA0E0E-6FBA-4E36-B7D1-F2CEBF4AFAE5}"/>
                </a:ext>
              </a:extLst>
            </p:cNvPr>
            <p:cNvSpPr/>
            <p:nvPr/>
          </p:nvSpPr>
          <p:spPr>
            <a:xfrm>
              <a:off x="1164914" y="2562514"/>
              <a:ext cx="137160" cy="137160"/>
            </a:xfrm>
            <a:prstGeom prst="ellipse">
              <a:avLst/>
            </a:prstGeom>
            <a:solidFill>
              <a:srgbClr val="FBDA7C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3ADA2AA-192E-4BBE-B614-1258CF381519}"/>
                </a:ext>
              </a:extLst>
            </p:cNvPr>
            <p:cNvSpPr/>
            <p:nvPr/>
          </p:nvSpPr>
          <p:spPr>
            <a:xfrm>
              <a:off x="1390329" y="2559367"/>
              <a:ext cx="137160" cy="137160"/>
            </a:xfrm>
            <a:prstGeom prst="ellipse">
              <a:avLst/>
            </a:prstGeom>
            <a:solidFill>
              <a:srgbClr val="81DD9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oogle Shape;12583;p73"/>
          <p:cNvGrpSpPr/>
          <p:nvPr/>
        </p:nvGrpSpPr>
        <p:grpSpPr>
          <a:xfrm>
            <a:off x="8122920" y="1043584"/>
            <a:ext cx="320040" cy="320040"/>
            <a:chOff x="1187048" y="238125"/>
            <a:chExt cx="5256397" cy="5248476"/>
          </a:xfrm>
        </p:grpSpPr>
        <p:sp>
          <p:nvSpPr>
            <p:cNvPr id="50" name="Google Shape;12584;p73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85;p73"/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86;p73"/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87;p73"/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80EE8F3-FE91-4D9F-BA27-A41BAC3953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8819089"/>
                  </p:ext>
                </p:extLst>
              </p:nvPr>
            </p:nvGraphicFramePr>
            <p:xfrm>
              <a:off x="4048259" y="3902680"/>
              <a:ext cx="2058250" cy="969153"/>
            </p:xfrm>
            <a:graphic>
              <a:graphicData uri="http://schemas.microsoft.com/office/powerpoint/2016/slidezoom">
                <pslz:sldZm>
                  <pslz:sldZmObj sldId="315" cId="3402924664">
                    <pslz:zmPr id="{997058B9-8705-474B-9D58-96280348AAF0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58250" cy="969153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>
                          <a:reflection blurRad="12700"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380EE8F3-FE91-4D9F-BA27-A41BAC3953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8259" y="3902680"/>
                <a:ext cx="2058250" cy="96915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endPos="0" dist="5000" dir="5400000" sy="-100000" algn="bl" rotWithShape="0"/>
              </a:effectLst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3F94FF3-E584-44C6-B488-D92AB329EBE8}"/>
              </a:ext>
            </a:extLst>
          </p:cNvPr>
          <p:cNvGrpSpPr/>
          <p:nvPr/>
        </p:nvGrpSpPr>
        <p:grpSpPr>
          <a:xfrm>
            <a:off x="816489" y="2917509"/>
            <a:ext cx="3267934" cy="1646814"/>
            <a:chOff x="814547" y="3159741"/>
            <a:chExt cx="3267934" cy="1646814"/>
          </a:xfrm>
        </p:grpSpPr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C90CF9FF-6332-49C4-B0ED-0CB0BF7280D6}"/>
                </a:ext>
              </a:extLst>
            </p:cNvPr>
            <p:cNvSpPr/>
            <p:nvPr/>
          </p:nvSpPr>
          <p:spPr>
            <a:xfrm>
              <a:off x="814547" y="3159741"/>
              <a:ext cx="3267934" cy="1646814"/>
            </a:xfrm>
            <a:prstGeom prst="roundRect">
              <a:avLst>
                <a:gd name="adj" fmla="val 8172"/>
              </a:avLst>
            </a:prstGeom>
            <a:ln w="3175"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FCF84C3-F498-449B-960B-82F6D7853348}"/>
                </a:ext>
              </a:extLst>
            </p:cNvPr>
            <p:cNvGrpSpPr/>
            <p:nvPr/>
          </p:nvGrpSpPr>
          <p:grpSpPr>
            <a:xfrm>
              <a:off x="926011" y="3273664"/>
              <a:ext cx="594360" cy="144897"/>
              <a:chOff x="939500" y="2558734"/>
              <a:chExt cx="587989" cy="14094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74D8DD6-96CD-4DD7-A8DE-950BD73A6397}"/>
                  </a:ext>
                </a:extLst>
              </p:cNvPr>
              <p:cNvSpPr/>
              <p:nvPr/>
            </p:nvSpPr>
            <p:spPr>
              <a:xfrm>
                <a:off x="939500" y="2558734"/>
                <a:ext cx="137160" cy="137160"/>
              </a:xfrm>
              <a:prstGeom prst="ellipse">
                <a:avLst/>
              </a:prstGeom>
              <a:solidFill>
                <a:srgbClr val="FC868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CA0E0E-6FBA-4E36-B7D1-F2CEBF4AFAE5}"/>
                  </a:ext>
                </a:extLst>
              </p:cNvPr>
              <p:cNvSpPr/>
              <p:nvPr/>
            </p:nvSpPr>
            <p:spPr>
              <a:xfrm>
                <a:off x="1164914" y="2562514"/>
                <a:ext cx="137160" cy="137160"/>
              </a:xfrm>
              <a:prstGeom prst="ellipse">
                <a:avLst/>
              </a:prstGeom>
              <a:solidFill>
                <a:srgbClr val="FBDA7C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3ADA2AA-192E-4BBE-B614-1258CF381519}"/>
                  </a:ext>
                </a:extLst>
              </p:cNvPr>
              <p:cNvSpPr/>
              <p:nvPr/>
            </p:nvSpPr>
            <p:spPr>
              <a:xfrm>
                <a:off x="1390329" y="2559367"/>
                <a:ext cx="137160" cy="137160"/>
              </a:xfrm>
              <a:prstGeom prst="ellipse">
                <a:avLst/>
              </a:prstGeom>
              <a:solidFill>
                <a:srgbClr val="81DD9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6" name="Slide Zoom 5">
                  <a:extLst>
                    <a:ext uri="{FF2B5EF4-FFF2-40B4-BE49-F238E27FC236}">
                      <a16:creationId xmlns:a16="http://schemas.microsoft.com/office/drawing/2014/main" id="{D88F92B2-B6D3-48E6-88A4-BC67E414D2C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624935"/>
                    </p:ext>
                  </p:extLst>
                </p:nvPr>
              </p:nvGraphicFramePr>
              <p:xfrm>
                <a:off x="926011" y="3528529"/>
                <a:ext cx="2961630" cy="1106839"/>
              </p:xfrm>
              <a:graphic>
                <a:graphicData uri="http://schemas.microsoft.com/office/powerpoint/2016/slidezoom">
                  <pslz:sldZm>
                    <pslz:sldZmObj sldId="314" cId="3456245254">
                      <pslz:zmPr id="{5C658175-8EB1-4FDE-8BF0-02CEA57C48E7}" imageType="cover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961630" cy="1106839"/>
                          </a:xfrm>
                          <a:prstGeom prst="roundRect">
                            <a:avLst>
                              <a:gd name="adj" fmla="val 8594"/>
                            </a:avLst>
                          </a:prstGeom>
                          <a:solidFill>
                            <a:srgbClr val="FFFFFF">
                              <a:shade val="85000"/>
                            </a:srgbClr>
                          </a:solidFill>
                          <a:ln>
                            <a:noFill/>
                          </a:ln>
                          <a:effectLst>
                            <a:reflection blurRad="12700" endPos="0" dist="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6" name="Slide Zoom 5">
                  <a:extLst>
                    <a:ext uri="{FF2B5EF4-FFF2-40B4-BE49-F238E27FC236}">
                      <a16:creationId xmlns:a16="http://schemas.microsoft.com/office/drawing/2014/main" id="{D88F92B2-B6D3-48E6-88A4-BC67E414D2C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7953" y="3286297"/>
                  <a:ext cx="2961630" cy="110683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endPos="0" dist="5000" dir="5400000" sy="-100000" algn="bl" rotWithShape="0"/>
                </a:effectLst>
              </p:spPr>
            </p:pic>
          </mc:Fallback>
        </mc:AlternateContent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3F7BA9EE-7420-4F10-95F7-6AE05153E6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9324932"/>
                  </p:ext>
                </p:extLst>
              </p:nvPr>
            </p:nvGraphicFramePr>
            <p:xfrm>
              <a:off x="5063478" y="1894351"/>
              <a:ext cx="3254285" cy="1500390"/>
            </p:xfrm>
            <a:graphic>
              <a:graphicData uri="http://schemas.microsoft.com/office/powerpoint/2016/slidezoom">
                <pslz:sldZm>
                  <pslz:sldZmObj sldId="316" cId="1676504540">
                    <pslz:zmPr id="{4F6188DB-E51F-42AB-B45C-7FFC0E9BC71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4285" cy="150039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>
                          <a:reflection blurRad="12700"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3F7BA9EE-7420-4F10-95F7-6AE05153E6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3478" y="1894351"/>
                <a:ext cx="3254285" cy="150039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endPos="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31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B9E0DEED-28E3-4A94-96F9-FCE2AA69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7" y="1410685"/>
            <a:ext cx="7786685" cy="2835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grpSp>
        <p:nvGrpSpPr>
          <p:cNvPr id="10" name="Google Shape;5298;p69">
            <a:extLst>
              <a:ext uri="{FF2B5EF4-FFF2-40B4-BE49-F238E27FC236}">
                <a16:creationId xmlns:a16="http://schemas.microsoft.com/office/drawing/2014/main" id="{367D0255-F5B6-4AB3-B603-FBA74770F8A0}"/>
              </a:ext>
            </a:extLst>
          </p:cNvPr>
          <p:cNvGrpSpPr/>
          <p:nvPr/>
        </p:nvGrpSpPr>
        <p:grpSpPr>
          <a:xfrm>
            <a:off x="678657" y="1105624"/>
            <a:ext cx="136394" cy="143810"/>
            <a:chOff x="4854075" y="2527625"/>
            <a:chExt cx="56000" cy="59050"/>
          </a:xfrm>
          <a:solidFill>
            <a:schemeClr val="bg1"/>
          </a:solidFill>
        </p:grpSpPr>
        <p:sp>
          <p:nvSpPr>
            <p:cNvPr id="11" name="Google Shape;5299;p69">
              <a:extLst>
                <a:ext uri="{FF2B5EF4-FFF2-40B4-BE49-F238E27FC236}">
                  <a16:creationId xmlns:a16="http://schemas.microsoft.com/office/drawing/2014/main" id="{5F1A610E-4800-4245-B5A5-1F4FEE8EBB52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00;p69">
              <a:extLst>
                <a:ext uri="{FF2B5EF4-FFF2-40B4-BE49-F238E27FC236}">
                  <a16:creationId xmlns:a16="http://schemas.microsoft.com/office/drawing/2014/main" id="{4E30213D-931E-4F7C-9533-BF2DFAC8428D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41014-40DE-43D4-9179-0A5BADC07F66}"/>
              </a:ext>
            </a:extLst>
          </p:cNvPr>
          <p:cNvSpPr/>
          <p:nvPr/>
        </p:nvSpPr>
        <p:spPr>
          <a:xfrm>
            <a:off x="786615" y="1038755"/>
            <a:ext cx="4209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Integrate Part Of Services Table Into Data Warehouse </a:t>
            </a:r>
          </a:p>
        </p:txBody>
      </p:sp>
    </p:spTree>
    <p:extLst>
      <p:ext uri="{BB962C8B-B14F-4D97-AF65-F5344CB8AC3E}">
        <p14:creationId xmlns:p14="http://schemas.microsoft.com/office/powerpoint/2010/main" val="340292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C5A2CA-9660-4728-8B7A-A553A528E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14"/>
          <a:stretch/>
        </p:blipFill>
        <p:spPr>
          <a:xfrm>
            <a:off x="754922" y="1231132"/>
            <a:ext cx="7642844" cy="3400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grpSp>
        <p:nvGrpSpPr>
          <p:cNvPr id="6" name="Google Shape;5298;p69">
            <a:extLst>
              <a:ext uri="{FF2B5EF4-FFF2-40B4-BE49-F238E27FC236}">
                <a16:creationId xmlns:a16="http://schemas.microsoft.com/office/drawing/2014/main" id="{EFD18725-C747-467B-B355-1317893609A1}"/>
              </a:ext>
            </a:extLst>
          </p:cNvPr>
          <p:cNvGrpSpPr/>
          <p:nvPr/>
        </p:nvGrpSpPr>
        <p:grpSpPr>
          <a:xfrm>
            <a:off x="754922" y="926948"/>
            <a:ext cx="136394" cy="143810"/>
            <a:chOff x="4854075" y="2527625"/>
            <a:chExt cx="56000" cy="59050"/>
          </a:xfrm>
          <a:solidFill>
            <a:schemeClr val="bg1"/>
          </a:solidFill>
        </p:grpSpPr>
        <p:sp>
          <p:nvSpPr>
            <p:cNvPr id="7" name="Google Shape;5299;p69">
              <a:extLst>
                <a:ext uri="{FF2B5EF4-FFF2-40B4-BE49-F238E27FC236}">
                  <a16:creationId xmlns:a16="http://schemas.microsoft.com/office/drawing/2014/main" id="{F7F5CD23-8554-409E-A597-CEF90AA3FFD5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00;p69">
              <a:extLst>
                <a:ext uri="{FF2B5EF4-FFF2-40B4-BE49-F238E27FC236}">
                  <a16:creationId xmlns:a16="http://schemas.microsoft.com/office/drawing/2014/main" id="{79560B1D-C3A9-4FC5-9649-5175B93189D1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B68D660-485F-438A-BAEF-299656CC60A5}"/>
              </a:ext>
            </a:extLst>
          </p:cNvPr>
          <p:cNvSpPr/>
          <p:nvPr/>
        </p:nvSpPr>
        <p:spPr>
          <a:xfrm>
            <a:off x="862880" y="860079"/>
            <a:ext cx="3876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Integrate Dimension Tables Into Data Warehouse </a:t>
            </a:r>
          </a:p>
        </p:txBody>
      </p:sp>
    </p:spTree>
    <p:extLst>
      <p:ext uri="{BB962C8B-B14F-4D97-AF65-F5344CB8AC3E}">
        <p14:creationId xmlns:p14="http://schemas.microsoft.com/office/powerpoint/2010/main" val="345624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76B635E-431E-4E10-BB87-7332D511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6" y="1094446"/>
            <a:ext cx="7653060" cy="3528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grpSp>
        <p:nvGrpSpPr>
          <p:cNvPr id="6" name="Google Shape;5298;p69">
            <a:extLst>
              <a:ext uri="{FF2B5EF4-FFF2-40B4-BE49-F238E27FC236}">
                <a16:creationId xmlns:a16="http://schemas.microsoft.com/office/drawing/2014/main" id="{DB64EFA0-99A0-4E6F-AC7E-BBFE735E4EED}"/>
              </a:ext>
            </a:extLst>
          </p:cNvPr>
          <p:cNvGrpSpPr/>
          <p:nvPr/>
        </p:nvGrpSpPr>
        <p:grpSpPr>
          <a:xfrm>
            <a:off x="765726" y="884316"/>
            <a:ext cx="136394" cy="143810"/>
            <a:chOff x="4854075" y="2527625"/>
            <a:chExt cx="56000" cy="59050"/>
          </a:xfrm>
          <a:solidFill>
            <a:schemeClr val="bg1"/>
          </a:solidFill>
        </p:grpSpPr>
        <p:sp>
          <p:nvSpPr>
            <p:cNvPr id="7" name="Google Shape;5299;p69">
              <a:extLst>
                <a:ext uri="{FF2B5EF4-FFF2-40B4-BE49-F238E27FC236}">
                  <a16:creationId xmlns:a16="http://schemas.microsoft.com/office/drawing/2014/main" id="{61C372F5-4589-46EE-82B7-C714106BC9F4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00;p69">
              <a:extLst>
                <a:ext uri="{FF2B5EF4-FFF2-40B4-BE49-F238E27FC236}">
                  <a16:creationId xmlns:a16="http://schemas.microsoft.com/office/drawing/2014/main" id="{CB467FA8-0435-45A4-81AF-EE8A5841A57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07E4183-0B37-4BCD-9974-6A7E84D4D883}"/>
              </a:ext>
            </a:extLst>
          </p:cNvPr>
          <p:cNvSpPr/>
          <p:nvPr/>
        </p:nvSpPr>
        <p:spPr>
          <a:xfrm>
            <a:off x="873684" y="817447"/>
            <a:ext cx="3382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dk2"/>
                </a:solidFill>
                <a:latin typeface="Century Gothic" panose="020B0502020202020204" pitchFamily="34" charset="0"/>
                <a:ea typeface="Roboto"/>
                <a:cs typeface="Roboto"/>
              </a:rPr>
              <a:t>Integrate Fact Table Into Data Warehouse </a:t>
            </a:r>
          </a:p>
        </p:txBody>
      </p:sp>
    </p:spTree>
    <p:extLst>
      <p:ext uri="{BB962C8B-B14F-4D97-AF65-F5344CB8AC3E}">
        <p14:creationId xmlns:p14="http://schemas.microsoft.com/office/powerpoint/2010/main" val="1676504540"/>
      </p:ext>
    </p:extLst>
  </p:cSld>
  <p:clrMapOvr>
    <a:masterClrMapping/>
  </p:clrMapOvr>
</p:sld>
</file>

<file path=ppt/theme/theme1.xml><?xml version="1.0" encoding="utf-8"?>
<a:theme xmlns:a="http://schemas.openxmlformats.org/drawingml/2006/main" name="Team Building Meeting by Slidesgo">
  <a:themeElements>
    <a:clrScheme name="Simple Light">
      <a:dk1>
        <a:srgbClr val="FFFFFF"/>
      </a:dk1>
      <a:lt1>
        <a:srgbClr val="79C3AA"/>
      </a:lt1>
      <a:dk2>
        <a:srgbClr val="469B80"/>
      </a:dk2>
      <a:lt2>
        <a:srgbClr val="B5DED0"/>
      </a:lt2>
      <a:accent1>
        <a:srgbClr val="386B5B"/>
      </a:accent1>
      <a:accent2>
        <a:srgbClr val="FC8685"/>
      </a:accent2>
      <a:accent3>
        <a:srgbClr val="FBDA7C"/>
      </a:accent3>
      <a:accent4>
        <a:srgbClr val="81DD91"/>
      </a:accent4>
      <a:accent5>
        <a:srgbClr val="FFFFFF"/>
      </a:accent5>
      <a:accent6>
        <a:srgbClr val="FFFFFF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331</Words>
  <Application>Microsoft Office PowerPoint</Application>
  <PresentationFormat>On-screen Show (16:9)</PresentationFormat>
  <Paragraphs>70</Paragraphs>
  <Slides>23</Slides>
  <Notes>4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Roboto</vt:lpstr>
      <vt:lpstr>Arial</vt:lpstr>
      <vt:lpstr>Calibri</vt:lpstr>
      <vt:lpstr>Century Gothic</vt:lpstr>
      <vt:lpstr>Nunito SemiBold</vt:lpstr>
      <vt:lpstr>Team Building Meeting by Slidesgo</vt:lpstr>
      <vt:lpstr>TELCO CUSTOMERS ANALYSIS</vt:lpstr>
      <vt:lpstr>PowerPoint Presentation</vt:lpstr>
      <vt:lpstr>DATA SOURCES</vt:lpstr>
      <vt:lpstr>DATA GATHERING</vt:lpstr>
      <vt:lpstr>“Deleting Unwanted Columns” “Identifying And Handling The Missing Values”</vt:lpstr>
      <vt:lpstr>DATA INTEGRATION </vt:lpstr>
      <vt:lpstr>PowerPoint Presentation</vt:lpstr>
      <vt:lpstr>PowerPoint Presentation</vt:lpstr>
      <vt:lpstr>PowerPoint Presentation</vt:lpstr>
      <vt:lpstr>PowerPoint Presentation</vt:lpstr>
      <vt:lpstr>ANALYSIS &amp; CUBES</vt:lpstr>
      <vt:lpstr>PowerPoint Presentation</vt:lpstr>
      <vt:lpstr>PowerPoint Presentation</vt:lpstr>
      <vt:lpstr>PowerPoint Presentation</vt:lpstr>
      <vt:lpstr>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CUSTOMERS ANALYSIS</dc:title>
  <dc:creator>Asmaa Sobhy</dc:creator>
  <cp:lastModifiedBy>احمد السيد</cp:lastModifiedBy>
  <cp:revision>29</cp:revision>
  <dcterms:modified xsi:type="dcterms:W3CDTF">2022-03-13T18:19:17Z</dcterms:modified>
</cp:coreProperties>
</file>